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16"/>
  </p:notesMasterIdLst>
  <p:sldIdLst>
    <p:sldId id="256" r:id="rId2"/>
    <p:sldId id="257" r:id="rId3"/>
    <p:sldId id="296" r:id="rId4"/>
    <p:sldId id="302" r:id="rId5"/>
    <p:sldId id="265" r:id="rId6"/>
    <p:sldId id="278" r:id="rId7"/>
    <p:sldId id="299" r:id="rId8"/>
    <p:sldId id="300" r:id="rId9"/>
    <p:sldId id="301" r:id="rId10"/>
    <p:sldId id="259" r:id="rId11"/>
    <p:sldId id="262" r:id="rId12"/>
    <p:sldId id="258" r:id="rId13"/>
    <p:sldId id="260" r:id="rId14"/>
    <p:sldId id="27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2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7F627C-A79C-4CEA-9F43-E7185F252452}">
  <a:tblStyle styleId="{277F627C-A79C-4CEA-9F43-E7185F25245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45F09D-0C3F-4549-A737-6A49AB54CD0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28765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6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70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69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387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34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85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17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27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83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95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41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41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25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76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8"/>
        <p:cNvGrpSpPr/>
        <p:nvPr/>
      </p:nvGrpSpPr>
      <p:grpSpPr>
        <a:xfrm>
          <a:off x="0" y="0"/>
          <a:ext cx="0" cy="0"/>
          <a:chOff x="0" y="0"/>
          <a:chExt cx="0" cy="0"/>
        </a:xfrm>
      </p:grpSpPr>
      <p:sp>
        <p:nvSpPr>
          <p:cNvPr id="49" name="Google Shape;49;p3"/>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728801" y="1501389"/>
            <a:ext cx="2280203" cy="2632946"/>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1535264" y="4483913"/>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1485025" y="464167"/>
            <a:ext cx="342882" cy="350068"/>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rot="10800000" flipH="1">
            <a:off x="733424" y="4036035"/>
            <a:ext cx="704425" cy="610089"/>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958540" y="4235855"/>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8"/>
        <p:cNvGrpSpPr/>
        <p:nvPr/>
      </p:nvGrpSpPr>
      <p:grpSpPr>
        <a:xfrm>
          <a:off x="0" y="0"/>
          <a:ext cx="0" cy="0"/>
          <a:chOff x="0" y="0"/>
          <a:chExt cx="0" cy="0"/>
        </a:xfrm>
      </p:grpSpPr>
      <p:sp>
        <p:nvSpPr>
          <p:cNvPr id="89" name="Google Shape;89;p4"/>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noAutofit/>
          </a:bodyPr>
          <a:lstStyle>
            <a:lvl1pPr marL="457200" lvl="0" indent="-381000" rtl="0">
              <a:spcBef>
                <a:spcPts val="600"/>
              </a:spcBef>
              <a:spcAft>
                <a:spcPts val="0"/>
              </a:spcAft>
              <a:buSzPts val="2400"/>
              <a:buFont typeface="Nixie One"/>
              <a:buChar char="◇"/>
              <a:defRPr sz="2400">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2" name="Google Shape;92;p4"/>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9"/>
        <p:cNvGrpSpPr/>
        <p:nvPr/>
      </p:nvGrpSpPr>
      <p:grpSpPr>
        <a:xfrm>
          <a:off x="0" y="0"/>
          <a:ext cx="0" cy="0"/>
          <a:chOff x="0" y="0"/>
          <a:chExt cx="0" cy="0"/>
        </a:xfrm>
      </p:grpSpPr>
      <p:sp>
        <p:nvSpPr>
          <p:cNvPr id="130" name="Google Shape;130;p5"/>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 name="Google Shape;132;p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3" name="Google Shape;133;p5"/>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Font typeface="Muli"/>
              <a:buChar char="◇"/>
              <a:defRPr>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endParaRPr/>
          </a:p>
        </p:txBody>
      </p:sp>
      <p:sp>
        <p:nvSpPr>
          <p:cNvPr id="134" name="Google Shape;134;p5"/>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5"/>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5"/>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3" name="Slayt Numarası Yer Tutucusu 2"/>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4" name="Google Shape;323;p10"/>
          <p:cNvSpPr/>
          <p:nvPr userDrawn="1"/>
        </p:nvSpPr>
        <p:spPr>
          <a:xfrm rot="5400000">
            <a:off x="90207" y="39837"/>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 name="Google Shape;324;p10"/>
          <p:cNvSpPr/>
          <p:nvPr userDrawn="1"/>
        </p:nvSpPr>
        <p:spPr>
          <a:xfrm rot="10800000" flipH="1">
            <a:off x="1082753" y="101724"/>
            <a:ext cx="430207" cy="391938"/>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5;p10"/>
          <p:cNvSpPr/>
          <p:nvPr userDrawn="1"/>
        </p:nvSpPr>
        <p:spPr>
          <a:xfrm rot="10800000" flipH="1">
            <a:off x="754557" y="1160075"/>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6;p10"/>
          <p:cNvSpPr/>
          <p:nvPr userDrawn="1"/>
        </p:nvSpPr>
        <p:spPr>
          <a:xfrm rot="10800000" flipH="1">
            <a:off x="13557" y="1173275"/>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7;p10"/>
          <p:cNvSpPr/>
          <p:nvPr userDrawn="1"/>
        </p:nvSpPr>
        <p:spPr>
          <a:xfrm rot="10800000" flipH="1">
            <a:off x="1593893" y="10172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897814"/>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149738" y="4140777"/>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7587777" y="349911"/>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8426368" y="110110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rot="10800000" flipH="1">
            <a:off x="8073568" y="1465475"/>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rot="10800000" flipH="1">
            <a:off x="8407714" y="112887"/>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rot="10800000" flipH="1">
            <a:off x="7447043" y="294392"/>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rot="10800000" flipH="1">
            <a:off x="694954" y="4505297"/>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rot="10800000" flipH="1">
            <a:off x="455196" y="4760418"/>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rot="10800000" flipH="1">
            <a:off x="20495" y="3607641"/>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rot="10800000" flipH="1">
            <a:off x="694955" y="4029200"/>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4" name="Google Shape;322;p10"/>
          <p:cNvSpPr/>
          <p:nvPr userDrawn="1"/>
        </p:nvSpPr>
        <p:spPr>
          <a:xfrm rot="10800000" flipH="1">
            <a:off x="7960775" y="4192125"/>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 name="Google Shape;323;p10"/>
          <p:cNvSpPr/>
          <p:nvPr userDrawn="1"/>
        </p:nvSpPr>
        <p:spPr>
          <a:xfrm rot="5400000">
            <a:off x="220804" y="343471"/>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 name="Google Shape;324;p10"/>
          <p:cNvSpPr/>
          <p:nvPr userDrawn="1"/>
        </p:nvSpPr>
        <p:spPr>
          <a:xfrm rot="10800000" flipH="1">
            <a:off x="-257130" y="1256870"/>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5;p10"/>
          <p:cNvSpPr/>
          <p:nvPr userDrawn="1"/>
        </p:nvSpPr>
        <p:spPr>
          <a:xfrm rot="10800000" flipH="1">
            <a:off x="1237954" y="873034"/>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6;p10"/>
          <p:cNvSpPr/>
          <p:nvPr userDrawn="1"/>
        </p:nvSpPr>
        <p:spPr>
          <a:xfrm rot="10800000" flipH="1">
            <a:off x="1040741" y="106447"/>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7;p10"/>
          <p:cNvSpPr/>
          <p:nvPr userDrawn="1"/>
        </p:nvSpPr>
        <p:spPr>
          <a:xfrm rot="10800000" flipH="1">
            <a:off x="80070" y="287952"/>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8;p10"/>
          <p:cNvSpPr/>
          <p:nvPr userDrawn="1"/>
        </p:nvSpPr>
        <p:spPr>
          <a:xfrm rot="10800000" flipH="1">
            <a:off x="8505991" y="4556645"/>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p10"/>
          <p:cNvSpPr/>
          <p:nvPr userDrawn="1"/>
        </p:nvSpPr>
        <p:spPr>
          <a:xfrm rot="10800000" flipH="1">
            <a:off x="8266233" y="4811766"/>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0;p10"/>
          <p:cNvSpPr/>
          <p:nvPr userDrawn="1"/>
        </p:nvSpPr>
        <p:spPr>
          <a:xfrm rot="10800000" flipH="1">
            <a:off x="7496075" y="4587367"/>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1;p10"/>
          <p:cNvSpPr/>
          <p:nvPr userDrawn="1"/>
        </p:nvSpPr>
        <p:spPr>
          <a:xfrm rot="10800000" flipH="1">
            <a:off x="8505992" y="4080548"/>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775859"/>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9" r:id="rId5"/>
    <p:sldLayoutId id="2147483656" r:id="rId6"/>
    <p:sldLayoutId id="2147483658" r:id="rId7"/>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ctrTitle"/>
          </p:nvPr>
        </p:nvSpPr>
        <p:spPr>
          <a:xfrm>
            <a:off x="1058249" y="2176110"/>
            <a:ext cx="6925528" cy="1159800"/>
          </a:xfrm>
          <a:prstGeom prst="rect">
            <a:avLst/>
          </a:prstGeom>
        </p:spPr>
        <p:txBody>
          <a:bodyPr spcFirstLastPara="1" wrap="square" lIns="91425" tIns="91425" rIns="91425" bIns="91425" anchor="ctr" anchorCtr="0">
            <a:noAutofit/>
          </a:bodyPr>
          <a:lstStyle/>
          <a:p>
            <a:r>
              <a:rPr lang="tr-TR" sz="4400" b="1" dirty="0">
                <a:solidFill>
                  <a:srgbClr val="FFC000"/>
                </a:solidFill>
              </a:rPr>
              <a:t>İNTERNET </a:t>
            </a:r>
            <a:r>
              <a:rPr lang="tr-TR" sz="4400" b="1" dirty="0" smtClean="0">
                <a:solidFill>
                  <a:srgbClr val="FFC000"/>
                </a:solidFill>
              </a:rPr>
              <a:t>ETİĞİ</a:t>
            </a:r>
            <a:br>
              <a:rPr lang="tr-TR" sz="4400" b="1" dirty="0" smtClean="0">
                <a:solidFill>
                  <a:srgbClr val="FFC000"/>
                </a:solidFill>
              </a:rPr>
            </a:br>
            <a:r>
              <a:rPr lang="tr-TR" sz="4400" b="1" dirty="0" smtClean="0">
                <a:solidFill>
                  <a:srgbClr val="FFC000"/>
                </a:solidFill>
              </a:rPr>
              <a:t> ve SİBER ZORBALIK</a:t>
            </a:r>
            <a:endParaRPr lang="tr-TR" sz="4400" b="1" dirty="0">
              <a:solidFill>
                <a:srgbClr val="FFC000"/>
              </a:solidFill>
            </a:endParaRPr>
          </a:p>
        </p:txBody>
      </p:sp>
      <p:grpSp>
        <p:nvGrpSpPr>
          <p:cNvPr id="9" name="Google Shape;1240;p43"/>
          <p:cNvGrpSpPr/>
          <p:nvPr/>
        </p:nvGrpSpPr>
        <p:grpSpPr>
          <a:xfrm>
            <a:off x="4255882" y="4332636"/>
            <a:ext cx="659218" cy="377279"/>
            <a:chOff x="4797800" y="1994125"/>
            <a:chExt cx="306475" cy="186025"/>
          </a:xfrm>
          <a:solidFill>
            <a:schemeClr val="accent3">
              <a:lumMod val="60000"/>
              <a:lumOff val="40000"/>
            </a:schemeClr>
          </a:solidFill>
        </p:grpSpPr>
        <p:sp>
          <p:nvSpPr>
            <p:cNvPr id="10" name="Google Shape;1241;p43"/>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grp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FFFFFF"/>
                </a:solidFill>
              </a:endParaRPr>
            </a:p>
          </p:txBody>
        </p:sp>
        <p:sp>
          <p:nvSpPr>
            <p:cNvPr id="11" name="Google Shape;1242;p43"/>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grp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FFFFFF"/>
                </a:solidFill>
              </a:endParaRPr>
            </a:p>
          </p:txBody>
        </p:sp>
      </p:grpSp>
      <p:sp>
        <p:nvSpPr>
          <p:cNvPr id="12" name="Google Shape;1245;p43"/>
          <p:cNvSpPr/>
          <p:nvPr/>
        </p:nvSpPr>
        <p:spPr>
          <a:xfrm>
            <a:off x="5259658" y="4187415"/>
            <a:ext cx="276360" cy="217701"/>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3">
              <a:lumMod val="40000"/>
              <a:lumOff val="60000"/>
            </a:schemeClr>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342;p12"/>
          <p:cNvSpPr txBox="1">
            <a:spLocks/>
          </p:cNvSpPr>
          <p:nvPr/>
        </p:nvSpPr>
        <p:spPr>
          <a:xfrm>
            <a:off x="6534350" y="4356188"/>
            <a:ext cx="2362000" cy="3537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1pPr>
            <a:lvl2pPr marR="0" lvl="1"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2pPr>
            <a:lvl3pPr marR="0" lvl="2"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3pPr>
            <a:lvl4pPr marR="0" lvl="3"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4pPr>
            <a:lvl5pPr marR="0" lvl="4"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5pPr>
            <a:lvl6pPr marR="0" lvl="5"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6pPr>
            <a:lvl7pPr marR="0" lvl="6"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7pPr>
            <a:lvl8pPr marR="0" lvl="7"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8pPr>
            <a:lvl9pPr marR="0" lvl="8"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9pPr>
          </a:lstStyle>
          <a:p>
            <a:endParaRPr lang="tr-TR" sz="1800" dirty="0">
              <a:solidFill>
                <a:schemeClr val="accent2">
                  <a:lumMod val="40000"/>
                  <a:lumOff val="60000"/>
                </a:schemeClr>
              </a:solidFill>
              <a:latin typeface="Comic Sans MS" panose="030F0702030302020204" pitchFamily="66" charset="0"/>
              <a:cs typeface="Amatic SC" panose="00000500000000000000"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2115677" y="1063066"/>
            <a:ext cx="6730008" cy="3140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tr-TR" sz="2800" dirty="0" smtClean="0">
                <a:solidFill>
                  <a:srgbClr val="FFC000"/>
                </a:solidFill>
                <a:latin typeface="Amatic SC" panose="00000500000000000000" pitchFamily="2" charset="-79"/>
                <a:cs typeface="Amatic SC" panose="00000500000000000000" pitchFamily="2" charset="-79"/>
              </a:rPr>
              <a:t>DOĞRU İNTERNET KULLANIMI</a:t>
            </a:r>
            <a:endParaRPr sz="2800" dirty="0">
              <a:solidFill>
                <a:srgbClr val="FFC000"/>
              </a:solidFill>
              <a:latin typeface="Amatic SC" panose="00000500000000000000" pitchFamily="2" charset="-79"/>
              <a:cs typeface="Amatic SC" panose="00000500000000000000" pitchFamily="2" charset="-79"/>
            </a:endParaRPr>
          </a:p>
        </p:txBody>
      </p:sp>
      <p:sp>
        <p:nvSpPr>
          <p:cNvPr id="360" name="Google Shape;360;p14"/>
          <p:cNvSpPr txBox="1">
            <a:spLocks noGrp="1"/>
          </p:cNvSpPr>
          <p:nvPr>
            <p:ph type="subTitle" idx="1"/>
          </p:nvPr>
        </p:nvSpPr>
        <p:spPr>
          <a:xfrm>
            <a:off x="2694207" y="1672465"/>
            <a:ext cx="6209161" cy="2294934"/>
          </a:xfrm>
          <a:prstGeom prst="rect">
            <a:avLst/>
          </a:prstGeom>
        </p:spPr>
        <p:txBody>
          <a:bodyPr spcFirstLastPara="1" wrap="square" lIns="91425" tIns="91425" rIns="91425" bIns="91425" anchor="t" anchorCtr="0">
            <a:noAutofit/>
          </a:bodyPr>
          <a:lstStyle/>
          <a:p>
            <a:pPr algn="ctr"/>
            <a:r>
              <a:rPr lang="tr-TR" sz="3200" dirty="0">
                <a:solidFill>
                  <a:schemeClr val="accent2">
                    <a:lumMod val="40000"/>
                    <a:lumOff val="60000"/>
                  </a:schemeClr>
                </a:solidFill>
                <a:latin typeface="Comic Sans MS" panose="030F0702030302020204" pitchFamily="66" charset="0"/>
              </a:rPr>
              <a:t>İletişim sürecinde kullandığımız dilin doğuracağı sonuçları önceden düşünmeliyiz.</a:t>
            </a:r>
          </a:p>
        </p:txBody>
      </p:sp>
      <p:grpSp>
        <p:nvGrpSpPr>
          <p:cNvPr id="5" name="Google Shape;74;p2"/>
          <p:cNvGrpSpPr/>
          <p:nvPr/>
        </p:nvGrpSpPr>
        <p:grpSpPr>
          <a:xfrm>
            <a:off x="6580588" y="3907947"/>
            <a:ext cx="2459622" cy="1079998"/>
            <a:chOff x="1573057" y="5173288"/>
            <a:chExt cx="3285190" cy="1442497"/>
          </a:xfrm>
          <a:solidFill>
            <a:schemeClr val="bg2">
              <a:lumMod val="40000"/>
              <a:lumOff val="60000"/>
            </a:schemeClr>
          </a:solidFill>
        </p:grpSpPr>
        <p:sp>
          <p:nvSpPr>
            <p:cNvPr id="6"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pic>
        <p:nvPicPr>
          <p:cNvPr id="143" name="Google Shape;353;p13"/>
          <p:cNvPicPr preferRelativeResize="0"/>
          <p:nvPr/>
        </p:nvPicPr>
        <p:blipFill>
          <a:blip r:embed="rId3">
            <a:extLst>
              <a:ext uri="{28A0092B-C50C-407E-A947-70E740481C1C}">
                <a14:useLocalDpi xmlns:a14="http://schemas.microsoft.com/office/drawing/2010/main" val="0"/>
              </a:ext>
            </a:extLst>
          </a:blip>
          <a:stretch>
            <a:fillRect/>
          </a:stretch>
        </p:blipFill>
        <p:spPr>
          <a:xfrm>
            <a:off x="632517" y="1722901"/>
            <a:ext cx="2475067" cy="2191921"/>
          </a:xfrm>
          <a:prstGeom prst="hexagon">
            <a:avLst>
              <a:gd name="adj" fmla="val 28393"/>
              <a:gd name="vf" fmla="val 115470"/>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 calcmode="lin" valueType="num">
                                      <p:cBhvr>
                                        <p:cTn id="7" dur="1000" fill="hold"/>
                                        <p:tgtEl>
                                          <p:spTgt spid="3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21487" r="21731"/>
          <a:stretch/>
        </p:blipFill>
        <p:spPr>
          <a:xfrm>
            <a:off x="1430001" y="793263"/>
            <a:ext cx="2038350" cy="3589740"/>
          </a:xfrm>
          <a:prstGeom prst="rect">
            <a:avLst/>
          </a:prstGeom>
        </p:spPr>
      </p:pic>
      <p:sp>
        <p:nvSpPr>
          <p:cNvPr id="390" name="Google Shape;390;p17"/>
          <p:cNvSpPr/>
          <p:nvPr/>
        </p:nvSpPr>
        <p:spPr>
          <a:xfrm>
            <a:off x="500563" y="283639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2327381">
            <a:off x="584279" y="333846"/>
            <a:ext cx="443468" cy="42338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2327012">
            <a:off x="3601646" y="348013"/>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18" name="Google Shape;373;p16"/>
          <p:cNvSpPr txBox="1">
            <a:spLocks/>
          </p:cNvSpPr>
          <p:nvPr/>
        </p:nvSpPr>
        <p:spPr>
          <a:xfrm>
            <a:off x="3709131" y="2363646"/>
            <a:ext cx="4644222" cy="1953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2000" dirty="0" smtClean="0">
                <a:solidFill>
                  <a:schemeClr val="accent2">
                    <a:lumMod val="40000"/>
                    <a:lumOff val="60000"/>
                  </a:schemeClr>
                </a:solidFill>
              </a:rPr>
              <a:t>Bir kişi veya grup tarafından diğerlerine, çevrim içi sosyal ortamlar ve iletişim araçları kullanılarak düşmanlık ve korkutma amaçlı mesaj, yorum ve resimlerin kasıtlı ve düzenli bir şekilde gönderilmesidir</a:t>
            </a:r>
            <a:endParaRPr lang="tr-TR" sz="2000" dirty="0">
              <a:solidFill>
                <a:schemeClr val="accent2">
                  <a:lumMod val="40000"/>
                  <a:lumOff val="60000"/>
                </a:schemeClr>
              </a:solidFill>
            </a:endParaRPr>
          </a:p>
        </p:txBody>
      </p:sp>
      <p:sp>
        <p:nvSpPr>
          <p:cNvPr id="19" name="Google Shape;372;p16"/>
          <p:cNvSpPr txBox="1">
            <a:spLocks/>
          </p:cNvSpPr>
          <p:nvPr/>
        </p:nvSpPr>
        <p:spPr>
          <a:xfrm>
            <a:off x="3693369" y="1718346"/>
            <a:ext cx="6290644"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800" dirty="0" smtClean="0">
                <a:solidFill>
                  <a:srgbClr val="FFC000"/>
                </a:solidFill>
              </a:rPr>
              <a:t>Dijital (Siber) Zorbalık Nedir?</a:t>
            </a:r>
            <a:endParaRPr lang="tr-TR" sz="2800" dirty="0">
              <a:solidFill>
                <a:srgbClr val="FFC000"/>
              </a:solidFill>
            </a:endParaRPr>
          </a:p>
        </p:txBody>
      </p:sp>
      <p:sp>
        <p:nvSpPr>
          <p:cNvPr id="20" name="Google Shape;1044;p47"/>
          <p:cNvSpPr/>
          <p:nvPr/>
        </p:nvSpPr>
        <p:spPr>
          <a:xfrm>
            <a:off x="7892716" y="588293"/>
            <a:ext cx="370177" cy="538269"/>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78;p49"/>
          <p:cNvSpPr/>
          <p:nvPr/>
        </p:nvSpPr>
        <p:spPr>
          <a:xfrm>
            <a:off x="8552733" y="1285660"/>
            <a:ext cx="419387" cy="30144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553;p31"/>
          <p:cNvGrpSpPr/>
          <p:nvPr/>
        </p:nvGrpSpPr>
        <p:grpSpPr>
          <a:xfrm>
            <a:off x="1390348" y="389166"/>
            <a:ext cx="2119546" cy="4396359"/>
            <a:chOff x="2547150" y="238125"/>
            <a:chExt cx="2525675" cy="5238750"/>
          </a:xfrm>
        </p:grpSpPr>
        <p:sp>
          <p:nvSpPr>
            <p:cNvPr id="23" name="Google Shape;554;p31"/>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5;p31"/>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6;p31"/>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7;p31"/>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ctrTitle" idx="4294967295"/>
          </p:nvPr>
        </p:nvSpPr>
        <p:spPr>
          <a:xfrm>
            <a:off x="328017" y="156567"/>
            <a:ext cx="6941787" cy="688899"/>
          </a:xfrm>
          <a:prstGeom prst="rect">
            <a:avLst/>
          </a:prstGeom>
        </p:spPr>
        <p:txBody>
          <a:bodyPr spcFirstLastPara="1" wrap="square" lIns="91425" tIns="91425" rIns="91425" bIns="91425" anchor="b" anchorCtr="0">
            <a:noAutofit/>
          </a:bodyPr>
          <a:lstStyle/>
          <a:p>
            <a:pPr lvl="0"/>
            <a:r>
              <a:rPr lang="tr-TR" sz="2800" dirty="0">
                <a:solidFill>
                  <a:srgbClr val="FFC000"/>
                </a:solidFill>
              </a:rPr>
              <a:t>DİJİTAL </a:t>
            </a:r>
            <a:r>
              <a:rPr lang="tr-TR" sz="2800" dirty="0" smtClean="0">
                <a:solidFill>
                  <a:srgbClr val="FFC000"/>
                </a:solidFill>
              </a:rPr>
              <a:t>ZORBALIK DAVRANIŞLARI</a:t>
            </a:r>
            <a:endParaRPr sz="3600" dirty="0">
              <a:solidFill>
                <a:srgbClr val="FFC000"/>
              </a:solidFill>
            </a:endParaRPr>
          </a:p>
        </p:txBody>
      </p:sp>
      <p:pic>
        <p:nvPicPr>
          <p:cNvPr id="353" name="Google Shape;353;p13"/>
          <p:cNvPicPr preferRelativeResize="0"/>
          <p:nvPr/>
        </p:nvPicPr>
        <p:blipFill>
          <a:blip r:embed="rId3">
            <a:extLst>
              <a:ext uri="{28A0092B-C50C-407E-A947-70E740481C1C}">
                <a14:useLocalDpi xmlns:a14="http://schemas.microsoft.com/office/drawing/2010/main" val="0"/>
              </a:ext>
            </a:extLst>
          </a:blip>
          <a:stretch>
            <a:fillRect/>
          </a:stretch>
        </p:blipFill>
        <p:spPr>
          <a:xfrm>
            <a:off x="724314" y="2353074"/>
            <a:ext cx="2888454" cy="2479982"/>
          </a:xfrm>
          <a:prstGeom prst="hexagon">
            <a:avLst>
              <a:gd name="adj" fmla="val 28393"/>
              <a:gd name="vf" fmla="val 115470"/>
            </a:avLst>
          </a:prstGeom>
          <a:blipFill dpi="0" rotWithShape="0">
            <a:blip r:embed="rId4"/>
            <a:srcRect/>
            <a:stretch>
              <a:fillRect/>
            </a:stretch>
          </a:blipFill>
          <a:ln>
            <a:noFill/>
          </a:ln>
        </p:spPr>
      </p:pic>
      <p:sp>
        <p:nvSpPr>
          <p:cNvPr id="354" name="Google Shape;354;p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6" name="Google Shape;324;p10"/>
          <p:cNvSpPr/>
          <p:nvPr/>
        </p:nvSpPr>
        <p:spPr>
          <a:xfrm rot="10800000" flipH="1">
            <a:off x="6474821" y="1133005"/>
            <a:ext cx="1289132" cy="1117095"/>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4;p10"/>
          <p:cNvSpPr/>
          <p:nvPr/>
        </p:nvSpPr>
        <p:spPr>
          <a:xfrm rot="10800000" flipH="1">
            <a:off x="2938249" y="1577242"/>
            <a:ext cx="1289132" cy="1117095"/>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2;p13"/>
          <p:cNvSpPr txBox="1">
            <a:spLocks/>
          </p:cNvSpPr>
          <p:nvPr/>
        </p:nvSpPr>
        <p:spPr>
          <a:xfrm>
            <a:off x="3003124" y="1669040"/>
            <a:ext cx="1095032" cy="9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1800" dirty="0" smtClean="0">
                <a:latin typeface="Comic Sans MS" panose="030F0702030302020204" pitchFamily="66" charset="0"/>
              </a:rPr>
              <a:t>Dalga</a:t>
            </a:r>
          </a:p>
          <a:p>
            <a:pPr marL="0" indent="0" algn="ctr">
              <a:buNone/>
            </a:pPr>
            <a:r>
              <a:rPr lang="tr-TR" sz="1800" dirty="0" smtClean="0">
                <a:latin typeface="Comic Sans MS" panose="030F0702030302020204" pitchFamily="66" charset="0"/>
              </a:rPr>
              <a:t>Geçmek</a:t>
            </a:r>
            <a:endParaRPr lang="tr-TR" sz="900" dirty="0">
              <a:latin typeface="Comic Sans MS" panose="030F0702030302020204" pitchFamily="66" charset="0"/>
            </a:endParaRPr>
          </a:p>
        </p:txBody>
      </p:sp>
      <p:sp>
        <p:nvSpPr>
          <p:cNvPr id="9" name="Google Shape;324;p10"/>
          <p:cNvSpPr/>
          <p:nvPr/>
        </p:nvSpPr>
        <p:spPr>
          <a:xfrm rot="10800000" flipH="1">
            <a:off x="4180547" y="921212"/>
            <a:ext cx="1652374" cy="1431862"/>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2;p13"/>
          <p:cNvSpPr txBox="1">
            <a:spLocks/>
          </p:cNvSpPr>
          <p:nvPr/>
        </p:nvSpPr>
        <p:spPr>
          <a:xfrm>
            <a:off x="4289281" y="975516"/>
            <a:ext cx="1403582" cy="1196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2000" dirty="0">
                <a:latin typeface="Comic Sans MS" panose="030F0702030302020204" pitchFamily="66" charset="0"/>
              </a:rPr>
              <a:t>Sahte Hesap </a:t>
            </a:r>
            <a:r>
              <a:rPr lang="tr-TR" sz="2000" dirty="0" smtClean="0">
                <a:latin typeface="Comic Sans MS" panose="030F0702030302020204" pitchFamily="66" charset="0"/>
              </a:rPr>
              <a:t>Açmak</a:t>
            </a:r>
            <a:endParaRPr lang="tr-TR" sz="1000" dirty="0">
              <a:latin typeface="Comic Sans MS" panose="030F0702030302020204" pitchFamily="66" charset="0"/>
            </a:endParaRPr>
          </a:p>
        </p:txBody>
      </p:sp>
      <p:sp>
        <p:nvSpPr>
          <p:cNvPr id="11" name="Google Shape;324;p10"/>
          <p:cNvSpPr/>
          <p:nvPr/>
        </p:nvSpPr>
        <p:spPr>
          <a:xfrm rot="10800000" flipH="1">
            <a:off x="5422913" y="2250100"/>
            <a:ext cx="1460155" cy="1278218"/>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352;p13"/>
          <p:cNvSpPr txBox="1">
            <a:spLocks/>
          </p:cNvSpPr>
          <p:nvPr/>
        </p:nvSpPr>
        <p:spPr>
          <a:xfrm>
            <a:off x="5546713" y="2354877"/>
            <a:ext cx="1240305" cy="1146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1800" dirty="0">
                <a:latin typeface="Comic Sans MS" panose="030F0702030302020204" pitchFamily="66" charset="0"/>
              </a:rPr>
              <a:t>Küçük Düşürmek</a:t>
            </a:r>
            <a:endParaRPr lang="tr-TR" sz="900" dirty="0">
              <a:latin typeface="Comic Sans MS" panose="030F0702030302020204" pitchFamily="66" charset="0"/>
            </a:endParaRPr>
          </a:p>
        </p:txBody>
      </p:sp>
      <p:sp>
        <p:nvSpPr>
          <p:cNvPr id="13" name="Google Shape;324;p10"/>
          <p:cNvSpPr/>
          <p:nvPr/>
        </p:nvSpPr>
        <p:spPr>
          <a:xfrm rot="10800000" flipH="1">
            <a:off x="1560182" y="1009373"/>
            <a:ext cx="1289132" cy="1117095"/>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13"/>
          <p:cNvSpPr txBox="1">
            <a:spLocks/>
          </p:cNvSpPr>
          <p:nvPr/>
        </p:nvSpPr>
        <p:spPr>
          <a:xfrm>
            <a:off x="1625057" y="1101171"/>
            <a:ext cx="1095032" cy="9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1800" dirty="0">
                <a:latin typeface="Comic Sans MS" panose="030F0702030302020204" pitchFamily="66" charset="0"/>
              </a:rPr>
              <a:t>Tehdit Etmek</a:t>
            </a:r>
            <a:endParaRPr lang="tr-TR" sz="900" dirty="0">
              <a:latin typeface="Comic Sans MS" panose="030F0702030302020204" pitchFamily="66" charset="0"/>
            </a:endParaRPr>
          </a:p>
        </p:txBody>
      </p:sp>
      <p:sp>
        <p:nvSpPr>
          <p:cNvPr id="15" name="Google Shape;324;p10"/>
          <p:cNvSpPr/>
          <p:nvPr/>
        </p:nvSpPr>
        <p:spPr>
          <a:xfrm rot="10800000" flipH="1">
            <a:off x="141824" y="1437384"/>
            <a:ext cx="1289132" cy="1117095"/>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2;p13"/>
          <p:cNvSpPr txBox="1">
            <a:spLocks/>
          </p:cNvSpPr>
          <p:nvPr/>
        </p:nvSpPr>
        <p:spPr>
          <a:xfrm>
            <a:off x="206699" y="1529182"/>
            <a:ext cx="1095032" cy="9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1800" dirty="0">
                <a:latin typeface="Comic Sans MS" panose="030F0702030302020204" pitchFamily="66" charset="0"/>
              </a:rPr>
              <a:t>Lakap Takmak </a:t>
            </a:r>
            <a:endParaRPr lang="tr-TR" sz="900" dirty="0">
              <a:latin typeface="Comic Sans MS" panose="030F0702030302020204" pitchFamily="66" charset="0"/>
            </a:endParaRPr>
          </a:p>
        </p:txBody>
      </p:sp>
      <p:sp>
        <p:nvSpPr>
          <p:cNvPr id="17" name="Google Shape;324;p10"/>
          <p:cNvSpPr/>
          <p:nvPr/>
        </p:nvSpPr>
        <p:spPr>
          <a:xfrm rot="10800000" flipH="1">
            <a:off x="3739261" y="2736614"/>
            <a:ext cx="1652374" cy="1431862"/>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2;p13"/>
          <p:cNvSpPr txBox="1">
            <a:spLocks/>
          </p:cNvSpPr>
          <p:nvPr/>
        </p:nvSpPr>
        <p:spPr>
          <a:xfrm>
            <a:off x="3847995" y="2790918"/>
            <a:ext cx="1403582" cy="1196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2000" dirty="0">
                <a:latin typeface="Comic Sans MS" panose="030F0702030302020204" pitchFamily="66" charset="0"/>
              </a:rPr>
              <a:t>Kötü Sözler Yazmak</a:t>
            </a:r>
            <a:endParaRPr lang="tr-TR" sz="1000" dirty="0">
              <a:latin typeface="Comic Sans MS" panose="030F0702030302020204" pitchFamily="66" charset="0"/>
            </a:endParaRPr>
          </a:p>
        </p:txBody>
      </p:sp>
      <p:sp>
        <p:nvSpPr>
          <p:cNvPr id="19" name="Google Shape;324;p10"/>
          <p:cNvSpPr/>
          <p:nvPr/>
        </p:nvSpPr>
        <p:spPr>
          <a:xfrm rot="10800000" flipH="1">
            <a:off x="6730791" y="2771253"/>
            <a:ext cx="1872224" cy="1622373"/>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2;p13"/>
          <p:cNvSpPr txBox="1">
            <a:spLocks/>
          </p:cNvSpPr>
          <p:nvPr/>
        </p:nvSpPr>
        <p:spPr>
          <a:xfrm>
            <a:off x="6883068" y="2889208"/>
            <a:ext cx="1596801" cy="1336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2000" dirty="0">
                <a:latin typeface="Comic Sans MS" panose="030F0702030302020204" pitchFamily="66" charset="0"/>
              </a:rPr>
              <a:t>Özel Mesajları Paylaşmak</a:t>
            </a:r>
            <a:endParaRPr lang="tr-TR" sz="1000" dirty="0">
              <a:latin typeface="Comic Sans MS" panose="030F0702030302020204" pitchFamily="66" charset="0"/>
            </a:endParaRPr>
          </a:p>
        </p:txBody>
      </p:sp>
      <p:sp>
        <p:nvSpPr>
          <p:cNvPr id="21" name="Google Shape;324;p10"/>
          <p:cNvSpPr/>
          <p:nvPr/>
        </p:nvSpPr>
        <p:spPr>
          <a:xfrm rot="10800000" flipH="1">
            <a:off x="5306895" y="3716077"/>
            <a:ext cx="1512316" cy="1310495"/>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2;p13"/>
          <p:cNvSpPr txBox="1">
            <a:spLocks/>
          </p:cNvSpPr>
          <p:nvPr/>
        </p:nvSpPr>
        <p:spPr>
          <a:xfrm>
            <a:off x="5373850" y="3881083"/>
            <a:ext cx="1403582" cy="9901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indent="0" algn="ctr">
              <a:buNone/>
            </a:pPr>
            <a:r>
              <a:rPr lang="tr-TR" sz="2000" dirty="0">
                <a:latin typeface="Comic Sans MS" panose="030F0702030302020204" pitchFamily="66" charset="0"/>
              </a:rPr>
              <a:t>Gruptan Dışlamak</a:t>
            </a:r>
            <a:endParaRPr lang="tr-TR" sz="1000" dirty="0">
              <a:latin typeface="Comic Sans MS" panose="030F0702030302020204" pitchFamily="66" charset="0"/>
            </a:endParaRPr>
          </a:p>
        </p:txBody>
      </p:sp>
      <p:sp>
        <p:nvSpPr>
          <p:cNvPr id="23" name="Google Shape;352;p13"/>
          <p:cNvSpPr txBox="1">
            <a:spLocks/>
          </p:cNvSpPr>
          <p:nvPr/>
        </p:nvSpPr>
        <p:spPr>
          <a:xfrm>
            <a:off x="6417596" y="1138492"/>
            <a:ext cx="1403582" cy="9901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0" lvl="0" indent="0" algn="ctr">
              <a:buNone/>
            </a:pPr>
            <a:r>
              <a:rPr lang="tr-TR" sz="1800" dirty="0">
                <a:latin typeface="Comic Sans MS" panose="030F0702030302020204" pitchFamily="66" charset="0"/>
              </a:rPr>
              <a:t>Şantaj </a:t>
            </a:r>
          </a:p>
          <a:p>
            <a:pPr marL="0" lvl="0" indent="0" algn="ctr">
              <a:buNone/>
            </a:pPr>
            <a:r>
              <a:rPr lang="tr-TR" sz="1800" dirty="0">
                <a:latin typeface="Comic Sans MS" panose="030F0702030302020204" pitchFamily="66" charset="0"/>
              </a:rPr>
              <a:t>Yapmak</a:t>
            </a:r>
            <a:endParaRPr lang="tr-TR" sz="9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p:cTn id="7" dur="500" fill="hold"/>
                                        <p:tgtEl>
                                          <p:spTgt spid="353"/>
                                        </p:tgtEl>
                                        <p:attrNameLst>
                                          <p:attrName>ppt_w</p:attrName>
                                        </p:attrNameLst>
                                      </p:cBhvr>
                                      <p:tavLst>
                                        <p:tav tm="0">
                                          <p:val>
                                            <p:fltVal val="0"/>
                                          </p:val>
                                        </p:tav>
                                        <p:tav tm="100000">
                                          <p:val>
                                            <p:strVal val="#ppt_w"/>
                                          </p:val>
                                        </p:tav>
                                      </p:tavLst>
                                    </p:anim>
                                    <p:anim calcmode="lin" valueType="num">
                                      <p:cBhvr>
                                        <p:cTn id="8" dur="500" fill="hold"/>
                                        <p:tgtEl>
                                          <p:spTgt spid="353"/>
                                        </p:tgtEl>
                                        <p:attrNameLst>
                                          <p:attrName>ppt_h</p:attrName>
                                        </p:attrNameLst>
                                      </p:cBhvr>
                                      <p:tavLst>
                                        <p:tav tm="0">
                                          <p:val>
                                            <p:fltVal val="0"/>
                                          </p:val>
                                        </p:tav>
                                        <p:tav tm="100000">
                                          <p:val>
                                            <p:strVal val="#ppt_h"/>
                                          </p:val>
                                        </p:tav>
                                      </p:tavLst>
                                    </p:anim>
                                    <p:animEffect transition="in" filter="fade">
                                      <p:cBhvr>
                                        <p:cTn id="9" dur="500"/>
                                        <p:tgtEl>
                                          <p:spTgt spid="35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ppt_w</p:attrName>
                                        </p:attrNameLst>
                                      </p:cBhvr>
                                      <p:tavLst>
                                        <p:tav tm="0">
                                          <p:val>
                                            <p:fltVal val="0"/>
                                          </p:val>
                                        </p:tav>
                                        <p:tav tm="100000">
                                          <p:val>
                                            <p:strVal val="#ppt_w"/>
                                          </p:val>
                                        </p:tav>
                                      </p:tavLst>
                                    </p:anim>
                                    <p:anim calcmode="lin" valueType="num">
                                      <p:cBhvr>
                                        <p:cTn id="116" dur="500" fill="hold"/>
                                        <p:tgtEl>
                                          <p:spTgt spid="19"/>
                                        </p:tgtEl>
                                        <p:attrNameLst>
                                          <p:attrName>ppt_h</p:attrName>
                                        </p:attrNameLst>
                                      </p:cBhvr>
                                      <p:tavLst>
                                        <p:tav tm="0">
                                          <p:val>
                                            <p:fltVal val="0"/>
                                          </p:val>
                                        </p:tav>
                                        <p:tav tm="100000">
                                          <p:val>
                                            <p:strVal val="#ppt_h"/>
                                          </p:val>
                                        </p:tav>
                                      </p:tavLst>
                                    </p:anim>
                                    <p:animEffect transition="in" filter="fade">
                                      <p:cBhvr>
                                        <p:cTn id="1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Google Shape;367;p15"/>
          <p:cNvSpPr txBox="1">
            <a:spLocks noGrp="1"/>
          </p:cNvSpPr>
          <p:nvPr>
            <p:ph type="sldNum" idx="4294967295"/>
          </p:nvPr>
        </p:nvSpPr>
        <p:spPr>
          <a:xfrm>
            <a:off x="0" y="4786313"/>
            <a:ext cx="547688" cy="3571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pic>
        <p:nvPicPr>
          <p:cNvPr id="4" name="5 İçerik Yer Tutucusu" descr="6.1.4.C1 - Zorba Olma Zorbadan Korkma Afişi-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6251" y="703311"/>
            <a:ext cx="6296218" cy="3835708"/>
          </a:xfrm>
          <a:prstGeom prst="rect">
            <a:avLst/>
          </a:prstGeom>
          <a:noFill/>
          <a:ln>
            <a:noFill/>
          </a:ln>
        </p:spPr>
      </p:pic>
      <p:grpSp>
        <p:nvGrpSpPr>
          <p:cNvPr id="5" name="Google Shape;581;p33"/>
          <p:cNvGrpSpPr/>
          <p:nvPr/>
        </p:nvGrpSpPr>
        <p:grpSpPr>
          <a:xfrm>
            <a:off x="916674" y="495300"/>
            <a:ext cx="7979676" cy="4404525"/>
            <a:chOff x="3438912" y="1241123"/>
            <a:chExt cx="5041613" cy="2953821"/>
          </a:xfrm>
        </p:grpSpPr>
        <p:sp>
          <p:nvSpPr>
            <p:cNvPr id="6" name="Google Shape;582;p33"/>
            <p:cNvSpPr/>
            <p:nvPr/>
          </p:nvSpPr>
          <p:spPr>
            <a:xfrm>
              <a:off x="3851203" y="1241123"/>
              <a:ext cx="4215484" cy="2821676"/>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583;p33"/>
            <p:cNvSpPr/>
            <p:nvPr/>
          </p:nvSpPr>
          <p:spPr>
            <a:xfrm>
              <a:off x="3438912" y="4117212"/>
              <a:ext cx="5041613" cy="777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584;p33"/>
            <p:cNvSpPr/>
            <p:nvPr/>
          </p:nvSpPr>
          <p:spPr>
            <a:xfrm>
              <a:off x="3438912" y="4055026"/>
              <a:ext cx="5040836" cy="62185"/>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585;p33"/>
            <p:cNvSpPr/>
            <p:nvPr/>
          </p:nvSpPr>
          <p:spPr>
            <a:xfrm>
              <a:off x="5585935" y="4055026"/>
              <a:ext cx="738233" cy="3886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4"/>
          <p:cNvSpPr/>
          <p:nvPr/>
        </p:nvSpPr>
        <p:spPr>
          <a:xfrm rot="-5400000">
            <a:off x="611266" y="501540"/>
            <a:ext cx="2266375" cy="2616993"/>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93" name="Google Shape;593;p34"/>
          <p:cNvSpPr txBox="1">
            <a:spLocks noGrp="1"/>
          </p:cNvSpPr>
          <p:nvPr>
            <p:ph type="body" idx="4294967295"/>
          </p:nvPr>
        </p:nvSpPr>
        <p:spPr>
          <a:xfrm>
            <a:off x="3333750" y="3133725"/>
            <a:ext cx="4133850" cy="323666"/>
          </a:xfrm>
          <a:prstGeom prst="rect">
            <a:avLst/>
          </a:prstGeom>
          <a:solidFill>
            <a:srgbClr val="000000"/>
          </a:solidFill>
        </p:spPr>
        <p:txBody>
          <a:bodyPr spcFirstLastPara="1" wrap="square" lIns="91425" tIns="91425" rIns="91425" bIns="91425" anchor="b" anchorCtr="0">
            <a:noAutofit/>
          </a:bodyPr>
          <a:lstStyle/>
          <a:p>
            <a:pPr marL="0" lvl="0" indent="0" algn="l" rtl="0">
              <a:spcBef>
                <a:spcPts val="600"/>
              </a:spcBef>
              <a:spcAft>
                <a:spcPts val="0"/>
              </a:spcAft>
              <a:buNone/>
            </a:pPr>
            <a:r>
              <a:rPr lang="tr-TR" sz="3600" b="1" dirty="0" smtClean="0">
                <a:solidFill>
                  <a:schemeClr val="tx1">
                    <a:lumMod val="95000"/>
                  </a:schemeClr>
                </a:solidFill>
              </a:rPr>
              <a:t>Teşekkür Ederim.</a:t>
            </a:r>
            <a:endParaRPr dirty="0">
              <a:solidFill>
                <a:schemeClr val="tx1">
                  <a:lumMod val="95000"/>
                </a:schemeClr>
              </a:solidFill>
            </a:endParaRPr>
          </a:p>
        </p:txBody>
      </p:sp>
      <p:sp>
        <p:nvSpPr>
          <p:cNvPr id="594" name="Google Shape;594;p34"/>
          <p:cNvSpPr/>
          <p:nvPr/>
        </p:nvSpPr>
        <p:spPr>
          <a:xfrm>
            <a:off x="1326803" y="1334021"/>
            <a:ext cx="952030" cy="952030"/>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7" name="Google Shape;342;p12"/>
          <p:cNvSpPr txBox="1">
            <a:spLocks/>
          </p:cNvSpPr>
          <p:nvPr/>
        </p:nvSpPr>
        <p:spPr>
          <a:xfrm>
            <a:off x="3052950" y="4075099"/>
            <a:ext cx="4624086" cy="3537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1pPr>
            <a:lvl2pPr marR="0" lvl="1"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2pPr>
            <a:lvl3pPr marR="0" lvl="2"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3pPr>
            <a:lvl4pPr marR="0" lvl="3"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4pPr>
            <a:lvl5pPr marR="0" lvl="4"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5pPr>
            <a:lvl6pPr marR="0" lvl="5"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6pPr>
            <a:lvl7pPr marR="0" lvl="6"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7pPr>
            <a:lvl8pPr marR="0" lvl="7"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8pPr>
            <a:lvl9pPr marR="0" lvl="8" algn="ctr" rtl="0">
              <a:lnSpc>
                <a:spcPct val="100000"/>
              </a:lnSpc>
              <a:spcBef>
                <a:spcPts val="0"/>
              </a:spcBef>
              <a:spcAft>
                <a:spcPts val="0"/>
              </a:spcAft>
              <a:buClr>
                <a:srgbClr val="19BBD5"/>
              </a:buClr>
              <a:buSzPts val="4800"/>
              <a:buFont typeface="Nixie One"/>
              <a:buNone/>
              <a:defRPr sz="4800" b="0" i="0" u="none" strike="noStrike" cap="none">
                <a:solidFill>
                  <a:srgbClr val="19BBD5"/>
                </a:solidFill>
                <a:latin typeface="Nixie One"/>
                <a:ea typeface="Nixie One"/>
                <a:cs typeface="Nixie One"/>
                <a:sym typeface="Nixie One"/>
              </a:defRPr>
            </a:lvl9pPr>
          </a:lstStyle>
          <a:p>
            <a:r>
              <a:rPr lang="tr-TR" sz="1800" dirty="0" smtClean="0">
                <a:solidFill>
                  <a:srgbClr val="FFC000"/>
                </a:solidFill>
                <a:latin typeface="Comic Sans MS" panose="030F0702030302020204" pitchFamily="66" charset="0"/>
                <a:cs typeface="Amatic SC" panose="00000500000000000000" pitchFamily="2" charset="-79"/>
              </a:rPr>
              <a:t>2071 </a:t>
            </a:r>
            <a:r>
              <a:rPr lang="tr-TR" sz="1800" dirty="0" err="1" smtClean="0">
                <a:solidFill>
                  <a:srgbClr val="FFC000"/>
                </a:solidFill>
                <a:latin typeface="Comic Sans MS" panose="030F0702030302020204" pitchFamily="66" charset="0"/>
                <a:cs typeface="Amatic SC" panose="00000500000000000000" pitchFamily="2" charset="-79"/>
              </a:rPr>
              <a:t>Melikşah</a:t>
            </a:r>
            <a:r>
              <a:rPr lang="tr-TR" sz="1800" dirty="0" smtClean="0">
                <a:solidFill>
                  <a:srgbClr val="FFC000"/>
                </a:solidFill>
                <a:latin typeface="Comic Sans MS" panose="030F0702030302020204" pitchFamily="66" charset="0"/>
                <a:cs typeface="Amatic SC" panose="00000500000000000000" pitchFamily="2" charset="-79"/>
              </a:rPr>
              <a:t> İlkokulu</a:t>
            </a:r>
            <a:endParaRPr lang="tr-TR" sz="1800" dirty="0">
              <a:solidFill>
                <a:schemeClr val="accent2">
                  <a:lumMod val="40000"/>
                  <a:lumOff val="60000"/>
                </a:schemeClr>
              </a:solidFill>
              <a:latin typeface="Comic Sans MS" panose="030F0702030302020204" pitchFamily="66" charset="0"/>
              <a:cs typeface="Amatic SC" panose="00000500000000000000"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2"/>
          <p:cNvSpPr txBox="1">
            <a:spLocks noGrp="1"/>
          </p:cNvSpPr>
          <p:nvPr>
            <p:ph type="title"/>
          </p:nvPr>
        </p:nvSpPr>
        <p:spPr>
          <a:xfrm>
            <a:off x="1374843" y="1033032"/>
            <a:ext cx="7704306" cy="645300"/>
          </a:xfrm>
          <a:prstGeom prst="rect">
            <a:avLst/>
          </a:prstGeom>
        </p:spPr>
        <p:txBody>
          <a:bodyPr spcFirstLastPara="1" wrap="square" lIns="91425" tIns="91425" rIns="91425" bIns="91425" anchor="b" anchorCtr="0">
            <a:noAutofit/>
          </a:bodyPr>
          <a:lstStyle/>
          <a:p>
            <a:pPr algn="ctr"/>
            <a:r>
              <a:rPr lang="tr-TR" b="1" dirty="0">
                <a:solidFill>
                  <a:srgbClr val="FFC000"/>
                </a:solidFill>
                <a:latin typeface="Amatic SC" panose="00000500000000000000" pitchFamily="2" charset="-79"/>
                <a:cs typeface="Amatic SC" panose="00000500000000000000" pitchFamily="2" charset="-79"/>
              </a:rPr>
              <a:t>İnternet ETİĞİ NEDİR?</a:t>
            </a:r>
          </a:p>
        </p:txBody>
      </p:sp>
      <p:sp>
        <p:nvSpPr>
          <p:cNvPr id="346" name="Google Shape;346;p1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343" name="Google Shape;343;p12"/>
          <p:cNvSpPr txBox="1"/>
          <p:nvPr/>
        </p:nvSpPr>
        <p:spPr>
          <a:xfrm>
            <a:off x="1842703" y="1765439"/>
            <a:ext cx="6601877" cy="2771120"/>
          </a:xfrm>
          <a:prstGeom prst="rect">
            <a:avLst/>
          </a:prstGeom>
          <a:noFill/>
          <a:ln>
            <a:noFill/>
          </a:ln>
        </p:spPr>
        <p:txBody>
          <a:bodyPr spcFirstLastPara="1" wrap="square" lIns="91425" tIns="91425" rIns="91425" bIns="91425" anchor="t" anchorCtr="0">
            <a:noAutofit/>
          </a:bodyPr>
          <a:lstStyle/>
          <a:p>
            <a:pPr lvl="0">
              <a:spcBef>
                <a:spcPts val="600"/>
              </a:spcBef>
              <a:buClr>
                <a:schemeClr val="dk1"/>
              </a:buClr>
              <a:buSzPts val="1100"/>
            </a:pPr>
            <a:r>
              <a:rPr lang="tr-TR" sz="2000" dirty="0">
                <a:solidFill>
                  <a:schemeClr val="accent3">
                    <a:lumMod val="20000"/>
                    <a:lumOff val="80000"/>
                  </a:schemeClr>
                </a:solidFill>
                <a:latin typeface="Comic Sans MS" panose="030F0702030302020204" pitchFamily="66" charset="0"/>
                <a:cs typeface="Amatic SC" panose="00000500000000000000" pitchFamily="2" charset="-79"/>
              </a:rPr>
              <a:t>İnternet üzerinde iyi ile kötüyü ayırıp adil olan ile adil olmayanı ayırıp ve buna göre iyiyi, güzeli eşit olanı seçip buna uygun davranışları internet üzerinde de buna devam ettiğimiz bu davranışlar bütününe “İnternet Etiği” denir.</a:t>
            </a:r>
            <a:br>
              <a:rPr lang="tr-TR" sz="2000" dirty="0">
                <a:solidFill>
                  <a:schemeClr val="accent3">
                    <a:lumMod val="20000"/>
                    <a:lumOff val="80000"/>
                  </a:schemeClr>
                </a:solidFill>
                <a:latin typeface="Comic Sans MS" panose="030F0702030302020204" pitchFamily="66" charset="0"/>
                <a:cs typeface="Amatic SC" panose="00000500000000000000" pitchFamily="2" charset="-79"/>
              </a:rPr>
            </a:br>
            <a:endParaRPr sz="2000" dirty="0">
              <a:solidFill>
                <a:schemeClr val="accent3">
                  <a:lumMod val="20000"/>
                  <a:lumOff val="80000"/>
                </a:schemeClr>
              </a:solidFill>
              <a:latin typeface="Comic Sans MS" panose="030F0702030302020204" pitchFamily="66" charset="0"/>
              <a:ea typeface="Muli"/>
              <a:cs typeface="Amatic SC" panose="00000500000000000000" pitchFamily="2" charset="-79"/>
              <a:sym typeface="Mul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p:nvPr/>
        </p:nvSpPr>
        <p:spPr>
          <a:xfrm rot="-5400000">
            <a:off x="762309" y="670846"/>
            <a:ext cx="2691900" cy="3108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blipFill dpi="0" rotWithShape="0">
            <a:blip r:embed="rId3"/>
            <a:srcRect/>
            <a:stretch>
              <a:fillRect/>
            </a:stretch>
          </a:blipFill>
          <a:ln w="38100">
            <a:solidFill>
              <a:schemeClr val="accent3">
                <a:lumMod val="40000"/>
                <a:lumOff val="60000"/>
              </a:schemeClr>
            </a:solid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81" name="Google Shape;381;p17"/>
          <p:cNvSpPr txBox="1">
            <a:spLocks noGrp="1"/>
          </p:cNvSpPr>
          <p:nvPr>
            <p:ph type="subTitle" idx="4294967295"/>
          </p:nvPr>
        </p:nvSpPr>
        <p:spPr>
          <a:xfrm>
            <a:off x="2717800" y="1528763"/>
            <a:ext cx="6426200" cy="2093912"/>
          </a:xfrm>
          <a:prstGeom prst="rect">
            <a:avLst/>
          </a:prstGeom>
        </p:spPr>
        <p:txBody>
          <a:bodyPr spcFirstLastPara="1" wrap="square" lIns="91425" tIns="91425" rIns="91425" bIns="91425" anchor="t" anchorCtr="0">
            <a:noAutofit/>
          </a:bodyPr>
          <a:lstStyle/>
          <a:p>
            <a:pPr marL="0" lvl="0" indent="0">
              <a:buNone/>
            </a:pPr>
            <a:r>
              <a:rPr lang="tr-TR" sz="3200" dirty="0" smtClean="0">
                <a:solidFill>
                  <a:schemeClr val="accent3">
                    <a:lumMod val="40000"/>
                    <a:lumOff val="60000"/>
                  </a:schemeClr>
                </a:solidFill>
                <a:latin typeface="Comic Sans MS" panose="030F0702030302020204" pitchFamily="66" charset="0"/>
              </a:rPr>
              <a:t>               İnternet’i </a:t>
            </a:r>
            <a:r>
              <a:rPr lang="tr-TR" sz="3200" dirty="0">
                <a:solidFill>
                  <a:schemeClr val="accent3">
                    <a:lumMod val="40000"/>
                    <a:lumOff val="60000"/>
                  </a:schemeClr>
                </a:solidFill>
                <a:latin typeface="Comic Sans MS" panose="030F0702030302020204" pitchFamily="66" charset="0"/>
              </a:rPr>
              <a:t>insanlara </a:t>
            </a:r>
            <a:r>
              <a:rPr lang="tr-TR" sz="3200" dirty="0" smtClean="0">
                <a:solidFill>
                  <a:schemeClr val="accent3">
                    <a:lumMod val="40000"/>
                    <a:lumOff val="60000"/>
                  </a:schemeClr>
                </a:solidFill>
                <a:latin typeface="Comic Sans MS" panose="030F0702030302020204" pitchFamily="66" charset="0"/>
              </a:rPr>
              <a:t>     	    zarar </a:t>
            </a:r>
            <a:r>
              <a:rPr lang="tr-TR" sz="3200" dirty="0">
                <a:solidFill>
                  <a:schemeClr val="accent3">
                    <a:lumMod val="40000"/>
                    <a:lumOff val="60000"/>
                  </a:schemeClr>
                </a:solidFill>
                <a:latin typeface="Comic Sans MS" panose="030F0702030302020204" pitchFamily="66" charset="0"/>
              </a:rPr>
              <a:t>vermek için </a:t>
            </a:r>
            <a:r>
              <a:rPr lang="tr-TR" sz="3200" dirty="0" smtClean="0">
                <a:solidFill>
                  <a:schemeClr val="accent3">
                    <a:lumMod val="40000"/>
                    <a:lumOff val="60000"/>
                  </a:schemeClr>
                </a:solidFill>
                <a:latin typeface="Comic Sans MS" panose="030F0702030302020204" pitchFamily="66" charset="0"/>
              </a:rPr>
              <a:t>  	kullanmamalıyız</a:t>
            </a:r>
            <a:r>
              <a:rPr lang="tr-TR" sz="3200" dirty="0">
                <a:solidFill>
                  <a:schemeClr val="accent3">
                    <a:lumMod val="40000"/>
                    <a:lumOff val="60000"/>
                  </a:schemeClr>
                </a:solidFill>
                <a:latin typeface="Comic Sans MS" panose="030F0702030302020204" pitchFamily="66" charset="0"/>
              </a:rPr>
              <a:t>.</a:t>
            </a:r>
            <a:endParaRPr sz="3200" dirty="0">
              <a:solidFill>
                <a:schemeClr val="accent3">
                  <a:lumMod val="40000"/>
                  <a:lumOff val="60000"/>
                </a:schemeClr>
              </a:solidFill>
              <a:latin typeface="Comic Sans MS" panose="030F0702030302020204" pitchFamily="66" charset="0"/>
            </a:endParaRPr>
          </a:p>
        </p:txBody>
      </p:sp>
      <p:sp>
        <p:nvSpPr>
          <p:cNvPr id="393" name="Google Shape;393;p17"/>
          <p:cNvSpPr txBox="1">
            <a:spLocks noGrp="1"/>
          </p:cNvSpPr>
          <p:nvPr>
            <p:ph type="sldNum" idx="4294967295"/>
          </p:nvPr>
        </p:nvSpPr>
        <p:spPr>
          <a:xfrm>
            <a:off x="0" y="4786313"/>
            <a:ext cx="547688" cy="3571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grpSp>
        <p:nvGrpSpPr>
          <p:cNvPr id="382" name="Google Shape;382;p17"/>
          <p:cNvGrpSpPr/>
          <p:nvPr/>
        </p:nvGrpSpPr>
        <p:grpSpPr>
          <a:xfrm>
            <a:off x="376595" y="3496707"/>
            <a:ext cx="471948" cy="464352"/>
            <a:chOff x="6654650" y="3665275"/>
            <a:chExt cx="409100" cy="409125"/>
          </a:xfrm>
          <a:solidFill>
            <a:schemeClr val="bg2">
              <a:lumMod val="75000"/>
            </a:schemeClr>
          </a:solidFill>
        </p:grpSpPr>
        <p:sp>
          <p:nvSpPr>
            <p:cNvPr id="383" name="Google Shape;383;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7"/>
          <p:cNvGrpSpPr/>
          <p:nvPr/>
        </p:nvGrpSpPr>
        <p:grpSpPr>
          <a:xfrm rot="15689881">
            <a:off x="1493302" y="4110597"/>
            <a:ext cx="387367" cy="380716"/>
            <a:chOff x="570875" y="4322250"/>
            <a:chExt cx="443300" cy="443325"/>
          </a:xfrm>
          <a:solidFill>
            <a:schemeClr val="accent3">
              <a:lumMod val="40000"/>
              <a:lumOff val="60000"/>
            </a:schemeClr>
          </a:solidFill>
        </p:grpSpPr>
        <p:sp>
          <p:nvSpPr>
            <p:cNvPr id="386" name="Google Shape;386;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17"/>
          <p:cNvSpPr/>
          <p:nvPr/>
        </p:nvSpPr>
        <p:spPr>
          <a:xfrm>
            <a:off x="1645644" y="3791605"/>
            <a:ext cx="144248" cy="14016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2327381">
            <a:off x="872823" y="4335563"/>
            <a:ext cx="258120" cy="2262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2327012">
            <a:off x="1732009" y="4744594"/>
            <a:ext cx="106772" cy="935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9;p14"/>
          <p:cNvSpPr txBox="1">
            <a:spLocks/>
          </p:cNvSpPr>
          <p:nvPr/>
        </p:nvSpPr>
        <p:spPr>
          <a:xfrm>
            <a:off x="2897397" y="705129"/>
            <a:ext cx="5304077" cy="405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rgbClr val="19BBD5"/>
              </a:buClr>
              <a:buSzPts val="4000"/>
              <a:buFont typeface="Nixie One"/>
              <a:buNone/>
              <a:defRPr sz="6000">
                <a:solidFill>
                  <a:srgbClr val="19BBD5"/>
                </a:solidFill>
                <a:latin typeface="Nixie One"/>
                <a:ea typeface="Nixie One"/>
                <a:cs typeface="Nixie One"/>
                <a:sym typeface="Nixie One"/>
              </a:defRPr>
            </a:lvl1pPr>
            <a:lvl2pPr>
              <a:buClr>
                <a:srgbClr val="19BBD5"/>
              </a:buClr>
              <a:buSzPts val="4000"/>
              <a:buFont typeface="Nixie One"/>
              <a:buNone/>
              <a:defRPr sz="4000">
                <a:solidFill>
                  <a:srgbClr val="19BBD5"/>
                </a:solidFill>
                <a:latin typeface="Nixie One"/>
                <a:ea typeface="Nixie One"/>
                <a:cs typeface="Nixie One"/>
                <a:sym typeface="Nixie One"/>
              </a:defRPr>
            </a:lvl2pPr>
            <a:lvl3pPr>
              <a:buClr>
                <a:srgbClr val="19BBD5"/>
              </a:buClr>
              <a:buSzPts val="4000"/>
              <a:buFont typeface="Nixie One"/>
              <a:buNone/>
              <a:defRPr sz="4000">
                <a:solidFill>
                  <a:srgbClr val="19BBD5"/>
                </a:solidFill>
                <a:latin typeface="Nixie One"/>
                <a:ea typeface="Nixie One"/>
                <a:cs typeface="Nixie One"/>
                <a:sym typeface="Nixie One"/>
              </a:defRPr>
            </a:lvl3pPr>
            <a:lvl4pPr>
              <a:buClr>
                <a:srgbClr val="19BBD5"/>
              </a:buClr>
              <a:buSzPts val="4000"/>
              <a:buFont typeface="Nixie One"/>
              <a:buNone/>
              <a:defRPr sz="4000">
                <a:solidFill>
                  <a:srgbClr val="19BBD5"/>
                </a:solidFill>
                <a:latin typeface="Nixie One"/>
                <a:ea typeface="Nixie One"/>
                <a:cs typeface="Nixie One"/>
                <a:sym typeface="Nixie One"/>
              </a:defRPr>
            </a:lvl4pPr>
            <a:lvl5pPr>
              <a:buClr>
                <a:srgbClr val="19BBD5"/>
              </a:buClr>
              <a:buSzPts val="4000"/>
              <a:buFont typeface="Nixie One"/>
              <a:buNone/>
              <a:defRPr sz="4000">
                <a:solidFill>
                  <a:srgbClr val="19BBD5"/>
                </a:solidFill>
                <a:latin typeface="Nixie One"/>
                <a:ea typeface="Nixie One"/>
                <a:cs typeface="Nixie One"/>
                <a:sym typeface="Nixie One"/>
              </a:defRPr>
            </a:lvl5pPr>
            <a:lvl6pPr>
              <a:buClr>
                <a:srgbClr val="19BBD5"/>
              </a:buClr>
              <a:buSzPts val="4000"/>
              <a:buFont typeface="Nixie One"/>
              <a:buNone/>
              <a:defRPr sz="4000">
                <a:solidFill>
                  <a:srgbClr val="19BBD5"/>
                </a:solidFill>
                <a:latin typeface="Nixie One"/>
                <a:ea typeface="Nixie One"/>
                <a:cs typeface="Nixie One"/>
                <a:sym typeface="Nixie One"/>
              </a:defRPr>
            </a:lvl6pPr>
            <a:lvl7pPr>
              <a:buClr>
                <a:srgbClr val="19BBD5"/>
              </a:buClr>
              <a:buSzPts val="4000"/>
              <a:buFont typeface="Nixie One"/>
              <a:buNone/>
              <a:defRPr sz="4000">
                <a:solidFill>
                  <a:srgbClr val="19BBD5"/>
                </a:solidFill>
                <a:latin typeface="Nixie One"/>
                <a:ea typeface="Nixie One"/>
                <a:cs typeface="Nixie One"/>
                <a:sym typeface="Nixie One"/>
              </a:defRPr>
            </a:lvl7pPr>
            <a:lvl8pPr>
              <a:buClr>
                <a:srgbClr val="19BBD5"/>
              </a:buClr>
              <a:buSzPts val="4000"/>
              <a:buFont typeface="Nixie One"/>
              <a:buNone/>
              <a:defRPr sz="4000">
                <a:solidFill>
                  <a:srgbClr val="19BBD5"/>
                </a:solidFill>
                <a:latin typeface="Nixie One"/>
                <a:ea typeface="Nixie One"/>
                <a:cs typeface="Nixie One"/>
                <a:sym typeface="Nixie One"/>
              </a:defRPr>
            </a:lvl8pPr>
            <a:lvl9pPr>
              <a:buClr>
                <a:srgbClr val="19BBD5"/>
              </a:buClr>
              <a:buSzPts val="4000"/>
              <a:buFont typeface="Nixie One"/>
              <a:buNone/>
              <a:defRPr sz="4000">
                <a:solidFill>
                  <a:srgbClr val="19BBD5"/>
                </a:solidFill>
                <a:latin typeface="Nixie One"/>
                <a:ea typeface="Nixie One"/>
                <a:cs typeface="Nixie One"/>
                <a:sym typeface="Nixie One"/>
              </a:defRPr>
            </a:lvl9pPr>
          </a:lstStyle>
          <a:p>
            <a:pPr algn="ctr"/>
            <a:r>
              <a:rPr lang="tr-TR" sz="3600" dirty="0">
                <a:solidFill>
                  <a:srgbClr val="FFC000"/>
                </a:solidFill>
                <a:latin typeface="Amatic SC" panose="00000500000000000000" pitchFamily="2" charset="-79"/>
                <a:cs typeface="Amatic SC" panose="00000500000000000000" pitchFamily="2" charset="-79"/>
              </a:rPr>
              <a:t>DOĞRU İNTERNET KULLANIMI</a:t>
            </a:r>
          </a:p>
        </p:txBody>
      </p:sp>
      <p:grpSp>
        <p:nvGrpSpPr>
          <p:cNvPr id="18" name="Google Shape;329;p3"/>
          <p:cNvGrpSpPr/>
          <p:nvPr/>
        </p:nvGrpSpPr>
        <p:grpSpPr>
          <a:xfrm>
            <a:off x="3325699" y="3660450"/>
            <a:ext cx="2833260" cy="1238415"/>
            <a:chOff x="1112916" y="3236816"/>
            <a:chExt cx="3792525" cy="1904639"/>
          </a:xfrm>
          <a:solidFill>
            <a:schemeClr val="bg2">
              <a:lumMod val="75000"/>
            </a:schemeClr>
          </a:solidFill>
        </p:grpSpPr>
        <p:sp>
          <p:nvSpPr>
            <p:cNvPr id="19"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6" name="Google Shape;80;p3"/>
          <p:cNvGrpSpPr/>
          <p:nvPr/>
        </p:nvGrpSpPr>
        <p:grpSpPr>
          <a:xfrm>
            <a:off x="8323694" y="215647"/>
            <a:ext cx="624844" cy="599376"/>
            <a:chOff x="5241175" y="4959100"/>
            <a:chExt cx="539775" cy="517775"/>
          </a:xfrm>
        </p:grpSpPr>
        <p:sp>
          <p:nvSpPr>
            <p:cNvPr id="167"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194669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anim calcmode="lin" valueType="num">
                                      <p:cBhvr>
                                        <p:cTn id="7" dur="1000" fill="hold"/>
                                        <p:tgtEl>
                                          <p:spTgt spid="38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8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1765673" y="825661"/>
            <a:ext cx="7222683" cy="3140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tr-TR" sz="3200" dirty="0" smtClean="0">
                <a:solidFill>
                  <a:srgbClr val="FFC000"/>
                </a:solidFill>
                <a:latin typeface="Amatic SC" panose="00000500000000000000" pitchFamily="2" charset="-79"/>
                <a:cs typeface="Amatic SC" panose="00000500000000000000" pitchFamily="2" charset="-79"/>
              </a:rPr>
              <a:t>DOĞRU İNTERNET KULLANIMI</a:t>
            </a:r>
            <a:endParaRPr sz="3200" dirty="0">
              <a:solidFill>
                <a:srgbClr val="FFC000"/>
              </a:solidFill>
              <a:latin typeface="Amatic SC" panose="00000500000000000000" pitchFamily="2" charset="-79"/>
              <a:cs typeface="Amatic SC" panose="00000500000000000000" pitchFamily="2" charset="-79"/>
            </a:endParaRPr>
          </a:p>
        </p:txBody>
      </p:sp>
      <p:sp>
        <p:nvSpPr>
          <p:cNvPr id="360" name="Google Shape;360;p14"/>
          <p:cNvSpPr txBox="1">
            <a:spLocks noGrp="1"/>
          </p:cNvSpPr>
          <p:nvPr>
            <p:ph type="subTitle" idx="1"/>
          </p:nvPr>
        </p:nvSpPr>
        <p:spPr>
          <a:xfrm>
            <a:off x="2908860" y="1779275"/>
            <a:ext cx="5408070" cy="2009409"/>
          </a:xfrm>
          <a:prstGeom prst="rect">
            <a:avLst/>
          </a:prstGeom>
        </p:spPr>
        <p:txBody>
          <a:bodyPr spcFirstLastPara="1" wrap="square" lIns="91425" tIns="91425" rIns="91425" bIns="91425" anchor="t" anchorCtr="0">
            <a:noAutofit/>
          </a:bodyPr>
          <a:lstStyle/>
          <a:p>
            <a:pPr algn="ctr"/>
            <a:r>
              <a:rPr lang="tr-TR" sz="3200" dirty="0">
                <a:solidFill>
                  <a:schemeClr val="accent3">
                    <a:lumMod val="40000"/>
                    <a:lumOff val="60000"/>
                  </a:schemeClr>
                </a:solidFill>
                <a:latin typeface="Comic Sans MS" panose="030F0702030302020204" pitchFamily="66" charset="0"/>
              </a:rPr>
              <a:t>Başkalarının İnternet’te Yaptığı Çalışmalara Engel Olmamalıyız.</a:t>
            </a:r>
          </a:p>
        </p:txBody>
      </p:sp>
      <p:sp>
        <p:nvSpPr>
          <p:cNvPr id="361" name="Google Shape;361;p14"/>
          <p:cNvSpPr txBox="1"/>
          <p:nvPr/>
        </p:nvSpPr>
        <p:spPr>
          <a:xfrm flipH="1">
            <a:off x="640077" y="1743867"/>
            <a:ext cx="2461262" cy="2164080"/>
          </a:xfrm>
          <a:prstGeom prst="hexagon">
            <a:avLst>
              <a:gd name="adj" fmla="val 28011"/>
              <a:gd name="vf" fmla="val 115470"/>
            </a:avLst>
          </a:prstGeom>
          <a:blipFill>
            <a:blip r:embed="rId3"/>
            <a:stretch>
              <a:fillRect/>
            </a:stretch>
          </a:bli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grpSp>
        <p:nvGrpSpPr>
          <p:cNvPr id="5" name="Google Shape;74;p2"/>
          <p:cNvGrpSpPr/>
          <p:nvPr/>
        </p:nvGrpSpPr>
        <p:grpSpPr>
          <a:xfrm>
            <a:off x="6580588" y="3907947"/>
            <a:ext cx="2459622" cy="1079998"/>
            <a:chOff x="1573057" y="5173288"/>
            <a:chExt cx="3285190" cy="1442497"/>
          </a:xfrm>
          <a:solidFill>
            <a:schemeClr val="bg2">
              <a:lumMod val="40000"/>
              <a:lumOff val="60000"/>
            </a:schemeClr>
          </a:solidFill>
        </p:grpSpPr>
        <p:sp>
          <p:nvSpPr>
            <p:cNvPr id="6"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42" name="Google Shape;388;p8"/>
          <p:cNvSpPr/>
          <p:nvPr/>
        </p:nvSpPr>
        <p:spPr>
          <a:xfrm rot="-5400000" flipH="1">
            <a:off x="5477847" y="4426945"/>
            <a:ext cx="1844277" cy="3483836"/>
          </a:xfrm>
          <a:custGeom>
            <a:avLst/>
            <a:gdLst/>
            <a:ahLst/>
            <a:cxnLst/>
            <a:rect l="l" t="t" r="r" b="b"/>
            <a:pathLst>
              <a:path w="2391478" h="3619570" extrusionOk="0">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882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 calcmode="lin" valueType="num">
                                      <p:cBhvr>
                                        <p:cTn id="7" dur="1000" fill="hold"/>
                                        <p:tgtEl>
                                          <p:spTgt spid="3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7" name="Google Shape;417;p20"/>
          <p:cNvPicPr preferRelativeResize="0"/>
          <p:nvPr/>
        </p:nvPicPr>
        <p:blipFill rotWithShape="1">
          <a:blip r:embed="rId3">
            <a:extLst>
              <a:ext uri="{28A0092B-C50C-407E-A947-70E740481C1C}">
                <a14:useLocalDpi xmlns:a14="http://schemas.microsoft.com/office/drawing/2010/main" val="0"/>
              </a:ext>
            </a:extLst>
          </a:blip>
          <a:srcRect l="7445" t="561" r="10255" b="9280"/>
          <a:stretch/>
        </p:blipFill>
        <p:spPr>
          <a:xfrm>
            <a:off x="-369398" y="1467113"/>
            <a:ext cx="3790950" cy="3319200"/>
          </a:xfrm>
          <a:prstGeom prst="hexagon">
            <a:avLst>
              <a:gd name="adj" fmla="val 28504"/>
              <a:gd name="vf" fmla="val 115470"/>
            </a:avLst>
          </a:prstGeom>
          <a:noFill/>
          <a:ln w="12700">
            <a:solidFill>
              <a:schemeClr val="accent2">
                <a:lumMod val="40000"/>
                <a:lumOff val="60000"/>
              </a:schemeClr>
            </a:solidFill>
          </a:ln>
          <a:effectLst>
            <a:outerShdw blurRad="57150" dist="19050" dir="5400000" algn="bl" rotWithShape="0">
              <a:srgbClr val="000000">
                <a:alpha val="50000"/>
              </a:srgbClr>
            </a:outerShdw>
          </a:effectLst>
        </p:spPr>
      </p:pic>
      <p:sp>
        <p:nvSpPr>
          <p:cNvPr id="418" name="Google Shape;418;p20"/>
          <p:cNvSpPr txBox="1">
            <a:spLocks noGrp="1"/>
          </p:cNvSpPr>
          <p:nvPr>
            <p:ph type="sldNum" idx="4294967295"/>
          </p:nvPr>
        </p:nvSpPr>
        <p:spPr>
          <a:xfrm>
            <a:off x="0" y="4786313"/>
            <a:ext cx="547688" cy="3571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6" name="Unvan 1"/>
          <p:cNvSpPr txBox="1">
            <a:spLocks/>
          </p:cNvSpPr>
          <p:nvPr/>
        </p:nvSpPr>
        <p:spPr>
          <a:xfrm>
            <a:off x="3036905" y="1767720"/>
            <a:ext cx="5768340" cy="2164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Bef>
                <a:spcPts val="600"/>
              </a:spcBef>
              <a:buClr>
                <a:srgbClr val="19BBD5"/>
              </a:buClr>
              <a:buSzPts val="1400"/>
              <a:buFont typeface="Muli"/>
              <a:buNone/>
              <a:defRPr>
                <a:solidFill>
                  <a:srgbClr val="C6DAEC"/>
                </a:solidFill>
                <a:latin typeface="Muli"/>
                <a:ea typeface="Muli"/>
                <a:cs typeface="Muli"/>
                <a:sym typeface="Muli"/>
              </a:defRPr>
            </a:lvl1pPr>
            <a:lvl2pPr marL="914400" indent="-317500">
              <a:buClr>
                <a:srgbClr val="19BBD5"/>
              </a:buClr>
              <a:buSzPts val="1400"/>
              <a:buFont typeface="Muli"/>
              <a:buChar char="￭"/>
              <a:defRPr>
                <a:solidFill>
                  <a:srgbClr val="C6DAEC"/>
                </a:solidFill>
                <a:latin typeface="Muli"/>
                <a:ea typeface="Muli"/>
                <a:cs typeface="Muli"/>
                <a:sym typeface="Muli"/>
              </a:defRPr>
            </a:lvl2pPr>
            <a:lvl3pPr marL="1371600" indent="-317500">
              <a:buClr>
                <a:srgbClr val="19BBD5"/>
              </a:buClr>
              <a:buSzPts val="1400"/>
              <a:buFont typeface="Muli"/>
              <a:buChar char="￮"/>
              <a:defRPr>
                <a:solidFill>
                  <a:srgbClr val="C6DAEC"/>
                </a:solidFill>
                <a:latin typeface="Muli"/>
                <a:ea typeface="Muli"/>
                <a:cs typeface="Muli"/>
                <a:sym typeface="Muli"/>
              </a:defRPr>
            </a:lvl3pPr>
            <a:lvl4pPr marL="1828800" indent="-317500">
              <a:buClr>
                <a:srgbClr val="19BBD5"/>
              </a:buClr>
              <a:buSzPts val="1400"/>
              <a:buFont typeface="Muli"/>
              <a:buChar char="●"/>
              <a:defRPr>
                <a:solidFill>
                  <a:srgbClr val="C6DAEC"/>
                </a:solidFill>
                <a:latin typeface="Muli"/>
                <a:ea typeface="Muli"/>
                <a:cs typeface="Muli"/>
                <a:sym typeface="Muli"/>
              </a:defRPr>
            </a:lvl4pPr>
            <a:lvl5pPr marL="2286000" indent="-317500">
              <a:buClr>
                <a:srgbClr val="19BBD5"/>
              </a:buClr>
              <a:buSzPts val="1400"/>
              <a:buFont typeface="Muli"/>
              <a:buChar char="○"/>
              <a:defRPr>
                <a:solidFill>
                  <a:srgbClr val="C6DAEC"/>
                </a:solidFill>
                <a:latin typeface="Muli"/>
                <a:ea typeface="Muli"/>
                <a:cs typeface="Muli"/>
                <a:sym typeface="Muli"/>
              </a:defRPr>
            </a:lvl5pPr>
            <a:lvl6pPr marL="2743200" indent="-317500">
              <a:buClr>
                <a:srgbClr val="C6DAEC"/>
              </a:buClr>
              <a:buSzPts val="1400"/>
              <a:buFont typeface="Muli"/>
              <a:buChar char="■"/>
              <a:defRPr>
                <a:solidFill>
                  <a:srgbClr val="C6DAEC"/>
                </a:solidFill>
                <a:latin typeface="Muli"/>
                <a:ea typeface="Muli"/>
                <a:cs typeface="Muli"/>
                <a:sym typeface="Muli"/>
              </a:defRPr>
            </a:lvl6pPr>
            <a:lvl7pPr marL="3200400" indent="-317500">
              <a:buClr>
                <a:srgbClr val="C6DAEC"/>
              </a:buClr>
              <a:buSzPts val="1400"/>
              <a:buFont typeface="Muli"/>
              <a:buChar char="●"/>
              <a:defRPr>
                <a:solidFill>
                  <a:srgbClr val="C6DAEC"/>
                </a:solidFill>
                <a:latin typeface="Muli"/>
                <a:ea typeface="Muli"/>
                <a:cs typeface="Muli"/>
                <a:sym typeface="Muli"/>
              </a:defRPr>
            </a:lvl7pPr>
            <a:lvl8pPr marL="3657600" indent="-317500">
              <a:buClr>
                <a:srgbClr val="C6DAEC"/>
              </a:buClr>
              <a:buSzPts val="1400"/>
              <a:buFont typeface="Muli"/>
              <a:buChar char="○"/>
              <a:defRPr>
                <a:solidFill>
                  <a:srgbClr val="C6DAEC"/>
                </a:solidFill>
                <a:latin typeface="Muli"/>
                <a:ea typeface="Muli"/>
                <a:cs typeface="Muli"/>
                <a:sym typeface="Muli"/>
              </a:defRPr>
            </a:lvl8pPr>
            <a:lvl9pPr marL="4114800" indent="-317500">
              <a:buClr>
                <a:srgbClr val="C6DAEC"/>
              </a:buClr>
              <a:buSzPts val="1400"/>
              <a:buFont typeface="Muli"/>
              <a:buChar char="■"/>
              <a:defRPr>
                <a:solidFill>
                  <a:srgbClr val="C6DAEC"/>
                </a:solidFill>
                <a:latin typeface="Muli"/>
                <a:ea typeface="Muli"/>
                <a:cs typeface="Muli"/>
                <a:sym typeface="Muli"/>
              </a:defRPr>
            </a:lvl9pPr>
          </a:lstStyle>
          <a:p>
            <a:r>
              <a:rPr lang="tr-TR" sz="3200" dirty="0" smtClean="0">
                <a:latin typeface="Comic Sans MS" panose="030F0702030302020204" pitchFamily="66" charset="0"/>
              </a:rPr>
              <a:t> Başkalarının </a:t>
            </a:r>
            <a:r>
              <a:rPr lang="tr-TR" sz="3200" dirty="0">
                <a:latin typeface="Comic Sans MS" panose="030F0702030302020204" pitchFamily="66" charset="0"/>
              </a:rPr>
              <a:t>gizli ve kişisel </a:t>
            </a:r>
            <a:r>
              <a:rPr lang="tr-TR" sz="3200" dirty="0" smtClean="0">
                <a:latin typeface="Comic Sans MS" panose="030F0702030302020204" pitchFamily="66" charset="0"/>
              </a:rPr>
              <a:t>	  	  dosyalarına </a:t>
            </a:r>
            <a:r>
              <a:rPr lang="tr-TR" sz="3200" dirty="0">
                <a:latin typeface="Comic Sans MS" panose="030F0702030302020204" pitchFamily="66" charset="0"/>
              </a:rPr>
              <a:t>İnternet </a:t>
            </a:r>
            <a:r>
              <a:rPr lang="tr-TR" sz="3200" dirty="0" smtClean="0">
                <a:latin typeface="Comic Sans MS" panose="030F0702030302020204" pitchFamily="66" charset="0"/>
              </a:rPr>
              <a:t>  	yoluyla </a:t>
            </a:r>
            <a:r>
              <a:rPr lang="tr-TR" sz="3200" dirty="0">
                <a:latin typeface="Comic Sans MS" panose="030F0702030302020204" pitchFamily="66" charset="0"/>
              </a:rPr>
              <a:t>ulaşmamalıyız.</a:t>
            </a:r>
          </a:p>
        </p:txBody>
      </p:sp>
      <p:sp>
        <p:nvSpPr>
          <p:cNvPr id="7" name="Google Shape;359;p14"/>
          <p:cNvSpPr txBox="1">
            <a:spLocks/>
          </p:cNvSpPr>
          <p:nvPr/>
        </p:nvSpPr>
        <p:spPr>
          <a:xfrm>
            <a:off x="1542188" y="965991"/>
            <a:ext cx="7585877" cy="405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rgbClr val="19BBD5"/>
              </a:buClr>
              <a:buSzPts val="4000"/>
              <a:buFont typeface="Nixie One"/>
              <a:buNone/>
              <a:defRPr sz="6000">
                <a:solidFill>
                  <a:srgbClr val="19BBD5"/>
                </a:solidFill>
                <a:latin typeface="Nixie One"/>
                <a:ea typeface="Nixie One"/>
                <a:cs typeface="Nixie One"/>
                <a:sym typeface="Nixie One"/>
              </a:defRPr>
            </a:lvl1pPr>
            <a:lvl2pPr>
              <a:buClr>
                <a:srgbClr val="19BBD5"/>
              </a:buClr>
              <a:buSzPts val="4000"/>
              <a:buFont typeface="Nixie One"/>
              <a:buNone/>
              <a:defRPr sz="4000">
                <a:solidFill>
                  <a:srgbClr val="19BBD5"/>
                </a:solidFill>
                <a:latin typeface="Nixie One"/>
                <a:ea typeface="Nixie One"/>
                <a:cs typeface="Nixie One"/>
                <a:sym typeface="Nixie One"/>
              </a:defRPr>
            </a:lvl2pPr>
            <a:lvl3pPr>
              <a:buClr>
                <a:srgbClr val="19BBD5"/>
              </a:buClr>
              <a:buSzPts val="4000"/>
              <a:buFont typeface="Nixie One"/>
              <a:buNone/>
              <a:defRPr sz="4000">
                <a:solidFill>
                  <a:srgbClr val="19BBD5"/>
                </a:solidFill>
                <a:latin typeface="Nixie One"/>
                <a:ea typeface="Nixie One"/>
                <a:cs typeface="Nixie One"/>
                <a:sym typeface="Nixie One"/>
              </a:defRPr>
            </a:lvl3pPr>
            <a:lvl4pPr>
              <a:buClr>
                <a:srgbClr val="19BBD5"/>
              </a:buClr>
              <a:buSzPts val="4000"/>
              <a:buFont typeface="Nixie One"/>
              <a:buNone/>
              <a:defRPr sz="4000">
                <a:solidFill>
                  <a:srgbClr val="19BBD5"/>
                </a:solidFill>
                <a:latin typeface="Nixie One"/>
                <a:ea typeface="Nixie One"/>
                <a:cs typeface="Nixie One"/>
                <a:sym typeface="Nixie One"/>
              </a:defRPr>
            </a:lvl4pPr>
            <a:lvl5pPr>
              <a:buClr>
                <a:srgbClr val="19BBD5"/>
              </a:buClr>
              <a:buSzPts val="4000"/>
              <a:buFont typeface="Nixie One"/>
              <a:buNone/>
              <a:defRPr sz="4000">
                <a:solidFill>
                  <a:srgbClr val="19BBD5"/>
                </a:solidFill>
                <a:latin typeface="Nixie One"/>
                <a:ea typeface="Nixie One"/>
                <a:cs typeface="Nixie One"/>
                <a:sym typeface="Nixie One"/>
              </a:defRPr>
            </a:lvl5pPr>
            <a:lvl6pPr>
              <a:buClr>
                <a:srgbClr val="19BBD5"/>
              </a:buClr>
              <a:buSzPts val="4000"/>
              <a:buFont typeface="Nixie One"/>
              <a:buNone/>
              <a:defRPr sz="4000">
                <a:solidFill>
                  <a:srgbClr val="19BBD5"/>
                </a:solidFill>
                <a:latin typeface="Nixie One"/>
                <a:ea typeface="Nixie One"/>
                <a:cs typeface="Nixie One"/>
                <a:sym typeface="Nixie One"/>
              </a:defRPr>
            </a:lvl6pPr>
            <a:lvl7pPr>
              <a:buClr>
                <a:srgbClr val="19BBD5"/>
              </a:buClr>
              <a:buSzPts val="4000"/>
              <a:buFont typeface="Nixie One"/>
              <a:buNone/>
              <a:defRPr sz="4000">
                <a:solidFill>
                  <a:srgbClr val="19BBD5"/>
                </a:solidFill>
                <a:latin typeface="Nixie One"/>
                <a:ea typeface="Nixie One"/>
                <a:cs typeface="Nixie One"/>
                <a:sym typeface="Nixie One"/>
              </a:defRPr>
            </a:lvl7pPr>
            <a:lvl8pPr>
              <a:buClr>
                <a:srgbClr val="19BBD5"/>
              </a:buClr>
              <a:buSzPts val="4000"/>
              <a:buFont typeface="Nixie One"/>
              <a:buNone/>
              <a:defRPr sz="4000">
                <a:solidFill>
                  <a:srgbClr val="19BBD5"/>
                </a:solidFill>
                <a:latin typeface="Nixie One"/>
                <a:ea typeface="Nixie One"/>
                <a:cs typeface="Nixie One"/>
                <a:sym typeface="Nixie One"/>
              </a:defRPr>
            </a:lvl8pPr>
            <a:lvl9pPr>
              <a:buClr>
                <a:srgbClr val="19BBD5"/>
              </a:buClr>
              <a:buSzPts val="4000"/>
              <a:buFont typeface="Nixie One"/>
              <a:buNone/>
              <a:defRPr sz="4000">
                <a:solidFill>
                  <a:srgbClr val="19BBD5"/>
                </a:solidFill>
                <a:latin typeface="Nixie One"/>
                <a:ea typeface="Nixie One"/>
                <a:cs typeface="Nixie One"/>
                <a:sym typeface="Nixie One"/>
              </a:defRPr>
            </a:lvl9pPr>
          </a:lstStyle>
          <a:p>
            <a:r>
              <a:rPr lang="tr-TR" sz="3200" dirty="0" smtClean="0">
                <a:solidFill>
                  <a:srgbClr val="FFC000"/>
                </a:solidFill>
                <a:latin typeface="Amatic SC" panose="00000500000000000000" pitchFamily="2" charset="-79"/>
                <a:cs typeface="Amatic SC" panose="00000500000000000000" pitchFamily="2" charset="-79"/>
              </a:rPr>
              <a:t>DOĞRU İNTERNET </a:t>
            </a:r>
            <a:r>
              <a:rPr lang="tr-TR" sz="3200" dirty="0">
                <a:solidFill>
                  <a:srgbClr val="FFC000"/>
                </a:solidFill>
                <a:latin typeface="Amatic SC" panose="00000500000000000000" pitchFamily="2" charset="-79"/>
                <a:cs typeface="Amatic SC" panose="00000500000000000000" pitchFamily="2" charset="-79"/>
              </a:rPr>
              <a:t>KULLANIMI</a:t>
            </a:r>
          </a:p>
        </p:txBody>
      </p:sp>
      <p:grpSp>
        <p:nvGrpSpPr>
          <p:cNvPr id="8" name="Google Shape;733;p5"/>
          <p:cNvGrpSpPr/>
          <p:nvPr/>
        </p:nvGrpSpPr>
        <p:grpSpPr>
          <a:xfrm flipH="1">
            <a:off x="4994178" y="188065"/>
            <a:ext cx="856011" cy="236607"/>
            <a:chOff x="2204197" y="105666"/>
            <a:chExt cx="546902" cy="236607"/>
          </a:xfrm>
          <a:solidFill>
            <a:schemeClr val="bg2">
              <a:lumMod val="75000"/>
            </a:schemeClr>
          </a:solidFill>
        </p:grpSpPr>
        <p:sp>
          <p:nvSpPr>
            <p:cNvPr id="9"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 name="Google Shape;738;p5"/>
          <p:cNvGrpSpPr/>
          <p:nvPr/>
        </p:nvGrpSpPr>
        <p:grpSpPr>
          <a:xfrm flipH="1">
            <a:off x="5935501" y="0"/>
            <a:ext cx="3208499" cy="773345"/>
            <a:chOff x="50" y="-7"/>
            <a:chExt cx="2049897" cy="773345"/>
          </a:xfrm>
          <a:solidFill>
            <a:schemeClr val="bg2">
              <a:lumMod val="75000"/>
            </a:schemeClr>
          </a:solidFill>
        </p:grpSpPr>
        <p:sp>
          <p:nvSpPr>
            <p:cNvPr id="14"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577" name="Google Shape;577;p33"/>
          <p:cNvGrpSpPr/>
          <p:nvPr/>
        </p:nvGrpSpPr>
        <p:grpSpPr>
          <a:xfrm>
            <a:off x="418512" y="674261"/>
            <a:ext cx="552342" cy="520778"/>
            <a:chOff x="2583325" y="2972875"/>
            <a:chExt cx="462850" cy="445750"/>
          </a:xfrm>
          <a:solidFill>
            <a:schemeClr val="accent2">
              <a:lumMod val="20000"/>
              <a:lumOff val="80000"/>
            </a:schemeClr>
          </a:solidFill>
        </p:grpSpPr>
        <p:sp>
          <p:nvSpPr>
            <p:cNvPr id="578" name="Google Shape;578;p33"/>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3"/>
          <p:cNvSpPr txBox="1">
            <a:spLocks noGrp="1"/>
          </p:cNvSpPr>
          <p:nvPr>
            <p:ph type="sldNum" idx="4294967295"/>
          </p:nvPr>
        </p:nvSpPr>
        <p:spPr>
          <a:xfrm>
            <a:off x="0" y="4786313"/>
            <a:ext cx="547688" cy="3571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grpSp>
        <p:nvGrpSpPr>
          <p:cNvPr id="2" name="Grup 1"/>
          <p:cNvGrpSpPr/>
          <p:nvPr/>
        </p:nvGrpSpPr>
        <p:grpSpPr>
          <a:xfrm>
            <a:off x="4673516" y="1542447"/>
            <a:ext cx="3996375" cy="2341429"/>
            <a:chOff x="344903" y="1939834"/>
            <a:chExt cx="3996375" cy="2341429"/>
          </a:xfrm>
        </p:grpSpPr>
        <p:grpSp>
          <p:nvGrpSpPr>
            <p:cNvPr id="581" name="Google Shape;581;p33"/>
            <p:cNvGrpSpPr/>
            <p:nvPr/>
          </p:nvGrpSpPr>
          <p:grpSpPr>
            <a:xfrm>
              <a:off x="344903" y="1939834"/>
              <a:ext cx="3996375" cy="2341429"/>
              <a:chOff x="3438912" y="1241123"/>
              <a:chExt cx="5041613" cy="2953821"/>
            </a:xfrm>
          </p:grpSpPr>
          <p:sp>
            <p:nvSpPr>
              <p:cNvPr id="582" name="Google Shape;582;p33"/>
              <p:cNvSpPr/>
              <p:nvPr/>
            </p:nvSpPr>
            <p:spPr>
              <a:xfrm>
                <a:off x="3851203" y="1241123"/>
                <a:ext cx="4215484" cy="2821676"/>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3"/>
              <p:cNvSpPr/>
              <p:nvPr/>
            </p:nvSpPr>
            <p:spPr>
              <a:xfrm>
                <a:off x="3438912" y="4117212"/>
                <a:ext cx="5041613" cy="777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3"/>
              <p:cNvSpPr/>
              <p:nvPr/>
            </p:nvSpPr>
            <p:spPr>
              <a:xfrm>
                <a:off x="3438912" y="4055026"/>
                <a:ext cx="5040836" cy="62185"/>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3"/>
              <p:cNvSpPr/>
              <p:nvPr/>
            </p:nvSpPr>
            <p:spPr>
              <a:xfrm>
                <a:off x="5585935" y="4055026"/>
                <a:ext cx="738233" cy="3886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586" name="Google Shape;586;p33"/>
            <p:cNvPicPr preferRelativeResize="0"/>
            <p:nvPr/>
          </p:nvPicPr>
          <p:blipFill>
            <a:blip r:embed="rId3">
              <a:extLst>
                <a:ext uri="{28A0092B-C50C-407E-A947-70E740481C1C}">
                  <a14:useLocalDpi xmlns:a14="http://schemas.microsoft.com/office/drawing/2010/main" val="0"/>
                </a:ext>
              </a:extLst>
            </a:blip>
            <a:stretch>
              <a:fillRect/>
            </a:stretch>
          </p:blipFill>
          <p:spPr>
            <a:xfrm>
              <a:off x="795885" y="2076894"/>
              <a:ext cx="3103751" cy="1984744"/>
            </a:xfrm>
            <a:prstGeom prst="rect">
              <a:avLst/>
            </a:prstGeom>
            <a:noFill/>
            <a:ln>
              <a:noFill/>
            </a:ln>
          </p:spPr>
        </p:pic>
      </p:grpSp>
      <p:sp>
        <p:nvSpPr>
          <p:cNvPr id="13" name="Google Shape;359;p14"/>
          <p:cNvSpPr txBox="1">
            <a:spLocks/>
          </p:cNvSpPr>
          <p:nvPr/>
        </p:nvSpPr>
        <p:spPr>
          <a:xfrm>
            <a:off x="1802861" y="752218"/>
            <a:ext cx="6424300" cy="405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rgbClr val="19BBD5"/>
              </a:buClr>
              <a:buSzPts val="4000"/>
              <a:buFont typeface="Nixie One"/>
              <a:buNone/>
              <a:defRPr sz="6000">
                <a:solidFill>
                  <a:srgbClr val="19BBD5"/>
                </a:solidFill>
                <a:latin typeface="Nixie One"/>
                <a:ea typeface="Nixie One"/>
                <a:cs typeface="Nixie One"/>
                <a:sym typeface="Nixie One"/>
              </a:defRPr>
            </a:lvl1pPr>
            <a:lvl2pPr>
              <a:buClr>
                <a:srgbClr val="19BBD5"/>
              </a:buClr>
              <a:buSzPts val="4000"/>
              <a:buFont typeface="Nixie One"/>
              <a:buNone/>
              <a:defRPr sz="4000">
                <a:solidFill>
                  <a:srgbClr val="19BBD5"/>
                </a:solidFill>
                <a:latin typeface="Nixie One"/>
                <a:ea typeface="Nixie One"/>
                <a:cs typeface="Nixie One"/>
                <a:sym typeface="Nixie One"/>
              </a:defRPr>
            </a:lvl2pPr>
            <a:lvl3pPr>
              <a:buClr>
                <a:srgbClr val="19BBD5"/>
              </a:buClr>
              <a:buSzPts val="4000"/>
              <a:buFont typeface="Nixie One"/>
              <a:buNone/>
              <a:defRPr sz="4000">
                <a:solidFill>
                  <a:srgbClr val="19BBD5"/>
                </a:solidFill>
                <a:latin typeface="Nixie One"/>
                <a:ea typeface="Nixie One"/>
                <a:cs typeface="Nixie One"/>
                <a:sym typeface="Nixie One"/>
              </a:defRPr>
            </a:lvl3pPr>
            <a:lvl4pPr>
              <a:buClr>
                <a:srgbClr val="19BBD5"/>
              </a:buClr>
              <a:buSzPts val="4000"/>
              <a:buFont typeface="Nixie One"/>
              <a:buNone/>
              <a:defRPr sz="4000">
                <a:solidFill>
                  <a:srgbClr val="19BBD5"/>
                </a:solidFill>
                <a:latin typeface="Nixie One"/>
                <a:ea typeface="Nixie One"/>
                <a:cs typeface="Nixie One"/>
                <a:sym typeface="Nixie One"/>
              </a:defRPr>
            </a:lvl4pPr>
            <a:lvl5pPr>
              <a:buClr>
                <a:srgbClr val="19BBD5"/>
              </a:buClr>
              <a:buSzPts val="4000"/>
              <a:buFont typeface="Nixie One"/>
              <a:buNone/>
              <a:defRPr sz="4000">
                <a:solidFill>
                  <a:srgbClr val="19BBD5"/>
                </a:solidFill>
                <a:latin typeface="Nixie One"/>
                <a:ea typeface="Nixie One"/>
                <a:cs typeface="Nixie One"/>
                <a:sym typeface="Nixie One"/>
              </a:defRPr>
            </a:lvl5pPr>
            <a:lvl6pPr>
              <a:buClr>
                <a:srgbClr val="19BBD5"/>
              </a:buClr>
              <a:buSzPts val="4000"/>
              <a:buFont typeface="Nixie One"/>
              <a:buNone/>
              <a:defRPr sz="4000">
                <a:solidFill>
                  <a:srgbClr val="19BBD5"/>
                </a:solidFill>
                <a:latin typeface="Nixie One"/>
                <a:ea typeface="Nixie One"/>
                <a:cs typeface="Nixie One"/>
                <a:sym typeface="Nixie One"/>
              </a:defRPr>
            </a:lvl6pPr>
            <a:lvl7pPr>
              <a:buClr>
                <a:srgbClr val="19BBD5"/>
              </a:buClr>
              <a:buSzPts val="4000"/>
              <a:buFont typeface="Nixie One"/>
              <a:buNone/>
              <a:defRPr sz="4000">
                <a:solidFill>
                  <a:srgbClr val="19BBD5"/>
                </a:solidFill>
                <a:latin typeface="Nixie One"/>
                <a:ea typeface="Nixie One"/>
                <a:cs typeface="Nixie One"/>
                <a:sym typeface="Nixie One"/>
              </a:defRPr>
            </a:lvl7pPr>
            <a:lvl8pPr>
              <a:buClr>
                <a:srgbClr val="19BBD5"/>
              </a:buClr>
              <a:buSzPts val="4000"/>
              <a:buFont typeface="Nixie One"/>
              <a:buNone/>
              <a:defRPr sz="4000">
                <a:solidFill>
                  <a:srgbClr val="19BBD5"/>
                </a:solidFill>
                <a:latin typeface="Nixie One"/>
                <a:ea typeface="Nixie One"/>
                <a:cs typeface="Nixie One"/>
                <a:sym typeface="Nixie One"/>
              </a:defRPr>
            </a:lvl8pPr>
            <a:lvl9pPr>
              <a:buClr>
                <a:srgbClr val="19BBD5"/>
              </a:buClr>
              <a:buSzPts val="4000"/>
              <a:buFont typeface="Nixie One"/>
              <a:buNone/>
              <a:defRPr sz="4000">
                <a:solidFill>
                  <a:srgbClr val="19BBD5"/>
                </a:solidFill>
                <a:latin typeface="Nixie One"/>
                <a:ea typeface="Nixie One"/>
                <a:cs typeface="Nixie One"/>
                <a:sym typeface="Nixie One"/>
              </a:defRPr>
            </a:lvl9pPr>
          </a:lstStyle>
          <a:p>
            <a:r>
              <a:rPr lang="tr-TR" sz="3200" dirty="0">
                <a:solidFill>
                  <a:srgbClr val="FFC000"/>
                </a:solidFill>
                <a:latin typeface="Amatic SC" panose="00000500000000000000" pitchFamily="2" charset="-79"/>
                <a:cs typeface="Amatic SC" panose="00000500000000000000" pitchFamily="2" charset="-79"/>
              </a:rPr>
              <a:t>DOĞRU İNTERNET KULLANIMI</a:t>
            </a:r>
          </a:p>
        </p:txBody>
      </p:sp>
      <p:sp>
        <p:nvSpPr>
          <p:cNvPr id="14" name="Unvan 1"/>
          <p:cNvSpPr txBox="1">
            <a:spLocks/>
          </p:cNvSpPr>
          <p:nvPr/>
        </p:nvSpPr>
        <p:spPr>
          <a:xfrm>
            <a:off x="694682" y="1499316"/>
            <a:ext cx="4510244" cy="22490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spcBef>
                <a:spcPts val="600"/>
              </a:spcBef>
              <a:buClr>
                <a:srgbClr val="19BBD5"/>
              </a:buClr>
              <a:buSzPts val="1400"/>
              <a:buFont typeface="Muli"/>
              <a:buNone/>
              <a:defRPr b="1">
                <a:solidFill>
                  <a:srgbClr val="19BBD5"/>
                </a:solidFill>
                <a:latin typeface="Muli"/>
                <a:ea typeface="Muli"/>
                <a:cs typeface="Muli"/>
                <a:sym typeface="Muli"/>
              </a:defRPr>
            </a:lvl1pPr>
            <a:lvl2pPr marL="914400" indent="-317500">
              <a:buClr>
                <a:srgbClr val="19BBD5"/>
              </a:buClr>
              <a:buSzPts val="1400"/>
              <a:buFont typeface="Muli"/>
              <a:buChar char="￭"/>
              <a:defRPr>
                <a:solidFill>
                  <a:srgbClr val="C6DAEC"/>
                </a:solidFill>
                <a:latin typeface="Muli"/>
                <a:ea typeface="Muli"/>
                <a:cs typeface="Muli"/>
                <a:sym typeface="Muli"/>
              </a:defRPr>
            </a:lvl2pPr>
            <a:lvl3pPr marL="1371600" indent="-317500">
              <a:buClr>
                <a:srgbClr val="19BBD5"/>
              </a:buClr>
              <a:buSzPts val="1400"/>
              <a:buFont typeface="Muli"/>
              <a:buChar char="￮"/>
              <a:defRPr>
                <a:solidFill>
                  <a:srgbClr val="C6DAEC"/>
                </a:solidFill>
                <a:latin typeface="Muli"/>
                <a:ea typeface="Muli"/>
                <a:cs typeface="Muli"/>
                <a:sym typeface="Muli"/>
              </a:defRPr>
            </a:lvl3pPr>
            <a:lvl4pPr marL="1828800" indent="-317500">
              <a:buClr>
                <a:srgbClr val="19BBD5"/>
              </a:buClr>
              <a:buSzPts val="1400"/>
              <a:buFont typeface="Muli"/>
              <a:buChar char="●"/>
              <a:defRPr>
                <a:solidFill>
                  <a:srgbClr val="C6DAEC"/>
                </a:solidFill>
                <a:latin typeface="Muli"/>
                <a:ea typeface="Muli"/>
                <a:cs typeface="Muli"/>
                <a:sym typeface="Muli"/>
              </a:defRPr>
            </a:lvl4pPr>
            <a:lvl5pPr marL="2286000" indent="-317500">
              <a:buClr>
                <a:srgbClr val="19BBD5"/>
              </a:buClr>
              <a:buSzPts val="1400"/>
              <a:buFont typeface="Muli"/>
              <a:buChar char="○"/>
              <a:defRPr>
                <a:solidFill>
                  <a:srgbClr val="C6DAEC"/>
                </a:solidFill>
                <a:latin typeface="Muli"/>
                <a:ea typeface="Muli"/>
                <a:cs typeface="Muli"/>
                <a:sym typeface="Muli"/>
              </a:defRPr>
            </a:lvl5pPr>
            <a:lvl6pPr marL="2743200" indent="-317500">
              <a:buClr>
                <a:srgbClr val="C6DAEC"/>
              </a:buClr>
              <a:buSzPts val="1400"/>
              <a:buFont typeface="Muli"/>
              <a:buChar char="■"/>
              <a:defRPr>
                <a:solidFill>
                  <a:srgbClr val="C6DAEC"/>
                </a:solidFill>
                <a:latin typeface="Muli"/>
                <a:ea typeface="Muli"/>
                <a:cs typeface="Muli"/>
                <a:sym typeface="Muli"/>
              </a:defRPr>
            </a:lvl6pPr>
            <a:lvl7pPr marL="3200400" indent="-317500">
              <a:buClr>
                <a:srgbClr val="C6DAEC"/>
              </a:buClr>
              <a:buSzPts val="1400"/>
              <a:buFont typeface="Muli"/>
              <a:buChar char="●"/>
              <a:defRPr>
                <a:solidFill>
                  <a:srgbClr val="C6DAEC"/>
                </a:solidFill>
                <a:latin typeface="Muli"/>
                <a:ea typeface="Muli"/>
                <a:cs typeface="Muli"/>
                <a:sym typeface="Muli"/>
              </a:defRPr>
            </a:lvl7pPr>
            <a:lvl8pPr marL="3657600" indent="-317500">
              <a:buClr>
                <a:srgbClr val="C6DAEC"/>
              </a:buClr>
              <a:buSzPts val="1400"/>
              <a:buFont typeface="Muli"/>
              <a:buChar char="○"/>
              <a:defRPr>
                <a:solidFill>
                  <a:srgbClr val="C6DAEC"/>
                </a:solidFill>
                <a:latin typeface="Muli"/>
                <a:ea typeface="Muli"/>
                <a:cs typeface="Muli"/>
                <a:sym typeface="Muli"/>
              </a:defRPr>
            </a:lvl8pPr>
            <a:lvl9pPr marL="4114800" indent="-317500">
              <a:buClr>
                <a:srgbClr val="C6DAEC"/>
              </a:buClr>
              <a:buSzPts val="1400"/>
              <a:buFont typeface="Muli"/>
              <a:buChar char="■"/>
              <a:defRPr>
                <a:solidFill>
                  <a:srgbClr val="C6DAEC"/>
                </a:solidFill>
                <a:latin typeface="Muli"/>
                <a:ea typeface="Muli"/>
                <a:cs typeface="Muli"/>
                <a:sym typeface="Muli"/>
              </a:defRPr>
            </a:lvl9pPr>
          </a:lstStyle>
          <a:p>
            <a:r>
              <a:rPr lang="tr-TR" sz="3200" b="0" dirty="0">
                <a:solidFill>
                  <a:schemeClr val="accent3">
                    <a:lumMod val="20000"/>
                    <a:lumOff val="80000"/>
                  </a:schemeClr>
                </a:solidFill>
                <a:latin typeface="Comic Sans MS" panose="030F0702030302020204" pitchFamily="66" charset="0"/>
              </a:rPr>
              <a:t>Bilgilerin doğruluğunu tam olarak emin olmadan bilgileri savunmamalıyız.</a:t>
            </a:r>
          </a:p>
        </p:txBody>
      </p:sp>
      <p:grpSp>
        <p:nvGrpSpPr>
          <p:cNvPr id="15" name="Google Shape;35;p2"/>
          <p:cNvGrpSpPr/>
          <p:nvPr/>
        </p:nvGrpSpPr>
        <p:grpSpPr>
          <a:xfrm>
            <a:off x="8307576" y="355605"/>
            <a:ext cx="515755" cy="910864"/>
            <a:chOff x="8443004" y="2878855"/>
            <a:chExt cx="688868" cy="1216595"/>
          </a:xfrm>
          <a:solidFill>
            <a:schemeClr val="bg2">
              <a:lumMod val="75000"/>
            </a:schemeClr>
          </a:solidFill>
        </p:grpSpPr>
        <p:sp>
          <p:nvSpPr>
            <p:cNvPr id="1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p:nvPr/>
        </p:nvSpPr>
        <p:spPr>
          <a:xfrm rot="-5400000">
            <a:off x="576036" y="1036915"/>
            <a:ext cx="2691900" cy="3108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blipFill dpi="0" rotWithShape="0">
            <a:blip r:embed="rId3"/>
            <a:srcRect/>
            <a:stretch>
              <a:fillRect/>
            </a:stretch>
          </a:blipFill>
          <a:ln w="38100">
            <a:solidFill>
              <a:schemeClr val="accent3">
                <a:lumMod val="40000"/>
                <a:lumOff val="60000"/>
              </a:schemeClr>
            </a:solid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382" name="Google Shape;382;p17"/>
          <p:cNvGrpSpPr/>
          <p:nvPr/>
        </p:nvGrpSpPr>
        <p:grpSpPr>
          <a:xfrm>
            <a:off x="326283" y="212648"/>
            <a:ext cx="471948" cy="464352"/>
            <a:chOff x="6654650" y="3665275"/>
            <a:chExt cx="409100" cy="409125"/>
          </a:xfrm>
          <a:solidFill>
            <a:schemeClr val="bg2">
              <a:lumMod val="75000"/>
            </a:schemeClr>
          </a:solidFill>
        </p:grpSpPr>
        <p:sp>
          <p:nvSpPr>
            <p:cNvPr id="383" name="Google Shape;383;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7"/>
          <p:cNvGrpSpPr/>
          <p:nvPr/>
        </p:nvGrpSpPr>
        <p:grpSpPr>
          <a:xfrm rot="20574723">
            <a:off x="272410" y="1047083"/>
            <a:ext cx="387367" cy="380716"/>
            <a:chOff x="570875" y="4322250"/>
            <a:chExt cx="443300" cy="443325"/>
          </a:xfrm>
          <a:solidFill>
            <a:schemeClr val="accent3">
              <a:lumMod val="40000"/>
              <a:lumOff val="60000"/>
            </a:schemeClr>
          </a:solidFill>
        </p:grpSpPr>
        <p:sp>
          <p:nvSpPr>
            <p:cNvPr id="386" name="Google Shape;386;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17"/>
          <p:cNvSpPr/>
          <p:nvPr/>
        </p:nvSpPr>
        <p:spPr>
          <a:xfrm>
            <a:off x="359549" y="1768607"/>
            <a:ext cx="144248" cy="14016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2327381">
            <a:off x="749559" y="749247"/>
            <a:ext cx="258120" cy="2262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2327012">
            <a:off x="89565" y="1422614"/>
            <a:ext cx="106772" cy="935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sp>
        <p:nvSpPr>
          <p:cNvPr id="17" name="Google Shape;359;p14"/>
          <p:cNvSpPr txBox="1">
            <a:spLocks/>
          </p:cNvSpPr>
          <p:nvPr/>
        </p:nvSpPr>
        <p:spPr>
          <a:xfrm>
            <a:off x="1050077" y="681131"/>
            <a:ext cx="6459676" cy="405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rgbClr val="19BBD5"/>
              </a:buClr>
              <a:buSzPts val="4000"/>
              <a:buFont typeface="Nixie One"/>
              <a:buNone/>
              <a:defRPr sz="6000">
                <a:solidFill>
                  <a:srgbClr val="19BBD5"/>
                </a:solidFill>
                <a:latin typeface="Nixie One"/>
                <a:ea typeface="Nixie One"/>
                <a:cs typeface="Nixie One"/>
                <a:sym typeface="Nixie One"/>
              </a:defRPr>
            </a:lvl1pPr>
            <a:lvl2pPr>
              <a:buClr>
                <a:srgbClr val="19BBD5"/>
              </a:buClr>
              <a:buSzPts val="4000"/>
              <a:buFont typeface="Nixie One"/>
              <a:buNone/>
              <a:defRPr sz="4000">
                <a:solidFill>
                  <a:srgbClr val="19BBD5"/>
                </a:solidFill>
                <a:latin typeface="Nixie One"/>
                <a:ea typeface="Nixie One"/>
                <a:cs typeface="Nixie One"/>
                <a:sym typeface="Nixie One"/>
              </a:defRPr>
            </a:lvl2pPr>
            <a:lvl3pPr>
              <a:buClr>
                <a:srgbClr val="19BBD5"/>
              </a:buClr>
              <a:buSzPts val="4000"/>
              <a:buFont typeface="Nixie One"/>
              <a:buNone/>
              <a:defRPr sz="4000">
                <a:solidFill>
                  <a:srgbClr val="19BBD5"/>
                </a:solidFill>
                <a:latin typeface="Nixie One"/>
                <a:ea typeface="Nixie One"/>
                <a:cs typeface="Nixie One"/>
                <a:sym typeface="Nixie One"/>
              </a:defRPr>
            </a:lvl3pPr>
            <a:lvl4pPr>
              <a:buClr>
                <a:srgbClr val="19BBD5"/>
              </a:buClr>
              <a:buSzPts val="4000"/>
              <a:buFont typeface="Nixie One"/>
              <a:buNone/>
              <a:defRPr sz="4000">
                <a:solidFill>
                  <a:srgbClr val="19BBD5"/>
                </a:solidFill>
                <a:latin typeface="Nixie One"/>
                <a:ea typeface="Nixie One"/>
                <a:cs typeface="Nixie One"/>
                <a:sym typeface="Nixie One"/>
              </a:defRPr>
            </a:lvl4pPr>
            <a:lvl5pPr>
              <a:buClr>
                <a:srgbClr val="19BBD5"/>
              </a:buClr>
              <a:buSzPts val="4000"/>
              <a:buFont typeface="Nixie One"/>
              <a:buNone/>
              <a:defRPr sz="4000">
                <a:solidFill>
                  <a:srgbClr val="19BBD5"/>
                </a:solidFill>
                <a:latin typeface="Nixie One"/>
                <a:ea typeface="Nixie One"/>
                <a:cs typeface="Nixie One"/>
                <a:sym typeface="Nixie One"/>
              </a:defRPr>
            </a:lvl5pPr>
            <a:lvl6pPr>
              <a:buClr>
                <a:srgbClr val="19BBD5"/>
              </a:buClr>
              <a:buSzPts val="4000"/>
              <a:buFont typeface="Nixie One"/>
              <a:buNone/>
              <a:defRPr sz="4000">
                <a:solidFill>
                  <a:srgbClr val="19BBD5"/>
                </a:solidFill>
                <a:latin typeface="Nixie One"/>
                <a:ea typeface="Nixie One"/>
                <a:cs typeface="Nixie One"/>
                <a:sym typeface="Nixie One"/>
              </a:defRPr>
            </a:lvl6pPr>
            <a:lvl7pPr>
              <a:buClr>
                <a:srgbClr val="19BBD5"/>
              </a:buClr>
              <a:buSzPts val="4000"/>
              <a:buFont typeface="Nixie One"/>
              <a:buNone/>
              <a:defRPr sz="4000">
                <a:solidFill>
                  <a:srgbClr val="19BBD5"/>
                </a:solidFill>
                <a:latin typeface="Nixie One"/>
                <a:ea typeface="Nixie One"/>
                <a:cs typeface="Nixie One"/>
                <a:sym typeface="Nixie One"/>
              </a:defRPr>
            </a:lvl7pPr>
            <a:lvl8pPr>
              <a:buClr>
                <a:srgbClr val="19BBD5"/>
              </a:buClr>
              <a:buSzPts val="4000"/>
              <a:buFont typeface="Nixie One"/>
              <a:buNone/>
              <a:defRPr sz="4000">
                <a:solidFill>
                  <a:srgbClr val="19BBD5"/>
                </a:solidFill>
                <a:latin typeface="Nixie One"/>
                <a:ea typeface="Nixie One"/>
                <a:cs typeface="Nixie One"/>
                <a:sym typeface="Nixie One"/>
              </a:defRPr>
            </a:lvl8pPr>
            <a:lvl9pPr>
              <a:buClr>
                <a:srgbClr val="19BBD5"/>
              </a:buClr>
              <a:buSzPts val="4000"/>
              <a:buFont typeface="Nixie One"/>
              <a:buNone/>
              <a:defRPr sz="4000">
                <a:solidFill>
                  <a:srgbClr val="19BBD5"/>
                </a:solidFill>
                <a:latin typeface="Nixie One"/>
                <a:ea typeface="Nixie One"/>
                <a:cs typeface="Nixie One"/>
                <a:sym typeface="Nixie One"/>
              </a:defRPr>
            </a:lvl9pPr>
          </a:lstStyle>
          <a:p>
            <a:r>
              <a:rPr lang="tr-TR" sz="3200" dirty="0">
                <a:solidFill>
                  <a:srgbClr val="FFC000"/>
                </a:solidFill>
                <a:latin typeface="Amatic SC" panose="00000500000000000000" pitchFamily="2" charset="-79"/>
                <a:cs typeface="Amatic SC" panose="00000500000000000000" pitchFamily="2" charset="-79"/>
              </a:rPr>
              <a:t>DOĞRU İNTERNET KULLANIMI</a:t>
            </a:r>
          </a:p>
        </p:txBody>
      </p:sp>
      <p:grpSp>
        <p:nvGrpSpPr>
          <p:cNvPr id="18" name="Google Shape;329;p3"/>
          <p:cNvGrpSpPr/>
          <p:nvPr/>
        </p:nvGrpSpPr>
        <p:grpSpPr>
          <a:xfrm>
            <a:off x="3228174" y="3966215"/>
            <a:ext cx="2833260" cy="1238415"/>
            <a:chOff x="1112916" y="3236816"/>
            <a:chExt cx="3792525" cy="1904639"/>
          </a:xfrm>
          <a:solidFill>
            <a:schemeClr val="bg2">
              <a:lumMod val="75000"/>
            </a:schemeClr>
          </a:solidFill>
        </p:grpSpPr>
        <p:sp>
          <p:nvSpPr>
            <p:cNvPr id="19"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66" name="Unvan 1"/>
          <p:cNvSpPr txBox="1">
            <a:spLocks/>
          </p:cNvSpPr>
          <p:nvPr/>
        </p:nvSpPr>
        <p:spPr>
          <a:xfrm>
            <a:off x="3630098" y="1438083"/>
            <a:ext cx="5173144" cy="21243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Bef>
                <a:spcPts val="600"/>
              </a:spcBef>
              <a:buClr>
                <a:srgbClr val="19BBD5"/>
              </a:buClr>
              <a:buSzPts val="1400"/>
              <a:buFont typeface="Muli"/>
              <a:buNone/>
              <a:defRPr sz="3200">
                <a:solidFill>
                  <a:schemeClr val="accent3">
                    <a:lumMod val="40000"/>
                    <a:lumOff val="60000"/>
                  </a:schemeClr>
                </a:solidFill>
                <a:latin typeface="Comic Sans MS" panose="030F0702030302020204" pitchFamily="66" charset="0"/>
                <a:ea typeface="Muli"/>
                <a:cs typeface="Muli"/>
                <a:sym typeface="Muli"/>
              </a:defRPr>
            </a:lvl1pPr>
            <a:lvl2pPr marL="914400" indent="-317500">
              <a:buClr>
                <a:srgbClr val="19BBD5"/>
              </a:buClr>
              <a:buSzPts val="1400"/>
              <a:buFont typeface="Muli"/>
              <a:buChar char="￭"/>
              <a:defRPr>
                <a:solidFill>
                  <a:srgbClr val="C6DAEC"/>
                </a:solidFill>
                <a:latin typeface="Muli"/>
                <a:ea typeface="Muli"/>
                <a:cs typeface="Muli"/>
                <a:sym typeface="Muli"/>
              </a:defRPr>
            </a:lvl2pPr>
            <a:lvl3pPr marL="1371600" indent="-317500">
              <a:buClr>
                <a:srgbClr val="19BBD5"/>
              </a:buClr>
              <a:buSzPts val="1400"/>
              <a:buFont typeface="Muli"/>
              <a:buChar char="￮"/>
              <a:defRPr>
                <a:solidFill>
                  <a:srgbClr val="C6DAEC"/>
                </a:solidFill>
                <a:latin typeface="Muli"/>
                <a:ea typeface="Muli"/>
                <a:cs typeface="Muli"/>
                <a:sym typeface="Muli"/>
              </a:defRPr>
            </a:lvl3pPr>
            <a:lvl4pPr marL="1828800" indent="-317500">
              <a:buClr>
                <a:srgbClr val="19BBD5"/>
              </a:buClr>
              <a:buSzPts val="1400"/>
              <a:buFont typeface="Muli"/>
              <a:buChar char="●"/>
              <a:defRPr>
                <a:solidFill>
                  <a:srgbClr val="C6DAEC"/>
                </a:solidFill>
                <a:latin typeface="Muli"/>
                <a:ea typeface="Muli"/>
                <a:cs typeface="Muli"/>
                <a:sym typeface="Muli"/>
              </a:defRPr>
            </a:lvl4pPr>
            <a:lvl5pPr marL="2286000" indent="-317500">
              <a:buClr>
                <a:srgbClr val="19BBD5"/>
              </a:buClr>
              <a:buSzPts val="1400"/>
              <a:buFont typeface="Muli"/>
              <a:buChar char="○"/>
              <a:defRPr>
                <a:solidFill>
                  <a:srgbClr val="C6DAEC"/>
                </a:solidFill>
                <a:latin typeface="Muli"/>
                <a:ea typeface="Muli"/>
                <a:cs typeface="Muli"/>
                <a:sym typeface="Muli"/>
              </a:defRPr>
            </a:lvl5pPr>
            <a:lvl6pPr marL="2743200" indent="-317500">
              <a:buClr>
                <a:srgbClr val="C6DAEC"/>
              </a:buClr>
              <a:buSzPts val="1400"/>
              <a:buFont typeface="Muli"/>
              <a:buChar char="■"/>
              <a:defRPr>
                <a:solidFill>
                  <a:srgbClr val="C6DAEC"/>
                </a:solidFill>
                <a:latin typeface="Muli"/>
                <a:ea typeface="Muli"/>
                <a:cs typeface="Muli"/>
                <a:sym typeface="Muli"/>
              </a:defRPr>
            </a:lvl6pPr>
            <a:lvl7pPr marL="3200400" indent="-317500">
              <a:buClr>
                <a:srgbClr val="C6DAEC"/>
              </a:buClr>
              <a:buSzPts val="1400"/>
              <a:buFont typeface="Muli"/>
              <a:buChar char="●"/>
              <a:defRPr>
                <a:solidFill>
                  <a:srgbClr val="C6DAEC"/>
                </a:solidFill>
                <a:latin typeface="Muli"/>
                <a:ea typeface="Muli"/>
                <a:cs typeface="Muli"/>
                <a:sym typeface="Muli"/>
              </a:defRPr>
            </a:lvl7pPr>
            <a:lvl8pPr marL="3657600" indent="-317500">
              <a:buClr>
                <a:srgbClr val="C6DAEC"/>
              </a:buClr>
              <a:buSzPts val="1400"/>
              <a:buFont typeface="Muli"/>
              <a:buChar char="○"/>
              <a:defRPr>
                <a:solidFill>
                  <a:srgbClr val="C6DAEC"/>
                </a:solidFill>
                <a:latin typeface="Muli"/>
                <a:ea typeface="Muli"/>
                <a:cs typeface="Muli"/>
                <a:sym typeface="Muli"/>
              </a:defRPr>
            </a:lvl8pPr>
            <a:lvl9pPr marL="4114800" indent="-317500">
              <a:buClr>
                <a:srgbClr val="C6DAEC"/>
              </a:buClr>
              <a:buSzPts val="1400"/>
              <a:buFont typeface="Muli"/>
              <a:buChar char="■"/>
              <a:defRPr>
                <a:solidFill>
                  <a:srgbClr val="C6DAEC"/>
                </a:solidFill>
                <a:latin typeface="Muli"/>
                <a:ea typeface="Muli"/>
                <a:cs typeface="Muli"/>
                <a:sym typeface="Muli"/>
              </a:defRPr>
            </a:lvl9pPr>
          </a:lstStyle>
          <a:p>
            <a:r>
              <a:rPr lang="tr-TR" dirty="0"/>
              <a:t>Ücretini ödemediğimiz yazılımları kopyalayıp kendi malımız gibi kullanmamalıyız.</a:t>
            </a:r>
          </a:p>
        </p:txBody>
      </p:sp>
    </p:spTree>
    <p:extLst>
      <p:ext uri="{BB962C8B-B14F-4D97-AF65-F5344CB8AC3E}">
        <p14:creationId xmlns:p14="http://schemas.microsoft.com/office/powerpoint/2010/main" val="41989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1000" fill="hold"/>
                                        <p:tgtEl>
                                          <p:spTgt spid="166"/>
                                        </p:tgtEl>
                                        <p:attrNameLst>
                                          <p:attrName>ppt_w</p:attrName>
                                        </p:attrNameLst>
                                      </p:cBhvr>
                                      <p:tavLst>
                                        <p:tav tm="0">
                                          <p:val>
                                            <p:fltVal val="0"/>
                                          </p:val>
                                        </p:tav>
                                        <p:tav tm="100000">
                                          <p:val>
                                            <p:strVal val="#ppt_w"/>
                                          </p:val>
                                        </p:tav>
                                      </p:tavLst>
                                    </p:anim>
                                    <p:anim calcmode="lin" valueType="num">
                                      <p:cBhvr>
                                        <p:cTn id="8" dur="1000" fill="hold"/>
                                        <p:tgtEl>
                                          <p:spTgt spid="166"/>
                                        </p:tgtEl>
                                        <p:attrNameLst>
                                          <p:attrName>ppt_h</p:attrName>
                                        </p:attrNameLst>
                                      </p:cBhvr>
                                      <p:tavLst>
                                        <p:tav tm="0">
                                          <p:val>
                                            <p:fltVal val="0"/>
                                          </p:val>
                                        </p:tav>
                                        <p:tav tm="100000">
                                          <p:val>
                                            <p:strVal val="#ppt_h"/>
                                          </p:val>
                                        </p:tav>
                                      </p:tavLst>
                                    </p:anim>
                                    <p:anim calcmode="lin" valueType="num">
                                      <p:cBhvr>
                                        <p:cTn id="9" dur="1000" fill="hold"/>
                                        <p:tgtEl>
                                          <p:spTgt spid="166"/>
                                        </p:tgtEl>
                                        <p:attrNameLst>
                                          <p:attrName>style.rotation</p:attrName>
                                        </p:attrNameLst>
                                      </p:cBhvr>
                                      <p:tavLst>
                                        <p:tav tm="0">
                                          <p:val>
                                            <p:fltVal val="90"/>
                                          </p:val>
                                        </p:tav>
                                        <p:tav tm="100000">
                                          <p:val>
                                            <p:fltVal val="0"/>
                                          </p:val>
                                        </p:tav>
                                      </p:tavLst>
                                    </p:anim>
                                    <p:animEffect transition="in" filter="fade">
                                      <p:cBhvr>
                                        <p:cTn id="10"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7" name="Google Shape;417;p20"/>
          <p:cNvPicPr/>
          <p:nvPr/>
        </p:nvPicPr>
        <p:blipFill>
          <a:blip r:embed="rId3">
            <a:extLst>
              <a:ext uri="{28A0092B-C50C-407E-A947-70E740481C1C}">
                <a14:useLocalDpi xmlns:a14="http://schemas.microsoft.com/office/drawing/2010/main" val="0"/>
              </a:ext>
            </a:extLst>
          </a:blip>
          <a:stretch>
            <a:fillRect/>
          </a:stretch>
        </p:blipFill>
        <p:spPr>
          <a:xfrm>
            <a:off x="4582643" y="1154364"/>
            <a:ext cx="3780000" cy="3333815"/>
          </a:xfrm>
          <a:prstGeom prst="hexagon">
            <a:avLst>
              <a:gd name="adj" fmla="val 28504"/>
              <a:gd name="vf" fmla="val 115470"/>
            </a:avLst>
          </a:prstGeom>
          <a:noFill/>
          <a:ln w="12700">
            <a:solidFill>
              <a:schemeClr val="accent2">
                <a:lumMod val="40000"/>
                <a:lumOff val="60000"/>
              </a:schemeClr>
            </a:solidFill>
          </a:ln>
          <a:effectLst>
            <a:outerShdw blurRad="57150" dist="19050" dir="5400000" algn="bl" rotWithShape="0">
              <a:srgbClr val="000000">
                <a:alpha val="50000"/>
              </a:srgbClr>
            </a:outerShdw>
          </a:effectLst>
        </p:spPr>
      </p:pic>
      <p:sp>
        <p:nvSpPr>
          <p:cNvPr id="418" name="Google Shape;41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6" name="Unvan 1"/>
          <p:cNvSpPr txBox="1">
            <a:spLocks/>
          </p:cNvSpPr>
          <p:nvPr/>
        </p:nvSpPr>
        <p:spPr>
          <a:xfrm>
            <a:off x="680501" y="1043023"/>
            <a:ext cx="3763301" cy="32344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Bef>
                <a:spcPts val="600"/>
              </a:spcBef>
              <a:buClr>
                <a:srgbClr val="19BBD5"/>
              </a:buClr>
              <a:buSzPts val="1400"/>
              <a:buFont typeface="Muli"/>
              <a:buNone/>
              <a:defRPr>
                <a:solidFill>
                  <a:srgbClr val="C6DAEC"/>
                </a:solidFill>
                <a:latin typeface="Muli"/>
                <a:ea typeface="Muli"/>
                <a:cs typeface="Muli"/>
                <a:sym typeface="Muli"/>
              </a:defRPr>
            </a:lvl1pPr>
            <a:lvl2pPr marL="914400" indent="-317500">
              <a:buClr>
                <a:srgbClr val="19BBD5"/>
              </a:buClr>
              <a:buSzPts val="1400"/>
              <a:buFont typeface="Muli"/>
              <a:buChar char="￭"/>
              <a:defRPr>
                <a:solidFill>
                  <a:srgbClr val="C6DAEC"/>
                </a:solidFill>
                <a:latin typeface="Muli"/>
                <a:ea typeface="Muli"/>
                <a:cs typeface="Muli"/>
                <a:sym typeface="Muli"/>
              </a:defRPr>
            </a:lvl2pPr>
            <a:lvl3pPr marL="1371600" indent="-317500">
              <a:buClr>
                <a:srgbClr val="19BBD5"/>
              </a:buClr>
              <a:buSzPts val="1400"/>
              <a:buFont typeface="Muli"/>
              <a:buChar char="￮"/>
              <a:defRPr>
                <a:solidFill>
                  <a:srgbClr val="C6DAEC"/>
                </a:solidFill>
                <a:latin typeface="Muli"/>
                <a:ea typeface="Muli"/>
                <a:cs typeface="Muli"/>
                <a:sym typeface="Muli"/>
              </a:defRPr>
            </a:lvl3pPr>
            <a:lvl4pPr marL="1828800" indent="-317500">
              <a:buClr>
                <a:srgbClr val="19BBD5"/>
              </a:buClr>
              <a:buSzPts val="1400"/>
              <a:buFont typeface="Muli"/>
              <a:buChar char="●"/>
              <a:defRPr>
                <a:solidFill>
                  <a:srgbClr val="C6DAEC"/>
                </a:solidFill>
                <a:latin typeface="Muli"/>
                <a:ea typeface="Muli"/>
                <a:cs typeface="Muli"/>
                <a:sym typeface="Muli"/>
              </a:defRPr>
            </a:lvl4pPr>
            <a:lvl5pPr marL="2286000" indent="-317500">
              <a:buClr>
                <a:srgbClr val="19BBD5"/>
              </a:buClr>
              <a:buSzPts val="1400"/>
              <a:buFont typeface="Muli"/>
              <a:buChar char="○"/>
              <a:defRPr>
                <a:solidFill>
                  <a:srgbClr val="C6DAEC"/>
                </a:solidFill>
                <a:latin typeface="Muli"/>
                <a:ea typeface="Muli"/>
                <a:cs typeface="Muli"/>
                <a:sym typeface="Muli"/>
              </a:defRPr>
            </a:lvl5pPr>
            <a:lvl6pPr marL="2743200" indent="-317500">
              <a:buClr>
                <a:srgbClr val="C6DAEC"/>
              </a:buClr>
              <a:buSzPts val="1400"/>
              <a:buFont typeface="Muli"/>
              <a:buChar char="■"/>
              <a:defRPr>
                <a:solidFill>
                  <a:srgbClr val="C6DAEC"/>
                </a:solidFill>
                <a:latin typeface="Muli"/>
                <a:ea typeface="Muli"/>
                <a:cs typeface="Muli"/>
                <a:sym typeface="Muli"/>
              </a:defRPr>
            </a:lvl6pPr>
            <a:lvl7pPr marL="3200400" indent="-317500">
              <a:buClr>
                <a:srgbClr val="C6DAEC"/>
              </a:buClr>
              <a:buSzPts val="1400"/>
              <a:buFont typeface="Muli"/>
              <a:buChar char="●"/>
              <a:defRPr>
                <a:solidFill>
                  <a:srgbClr val="C6DAEC"/>
                </a:solidFill>
                <a:latin typeface="Muli"/>
                <a:ea typeface="Muli"/>
                <a:cs typeface="Muli"/>
                <a:sym typeface="Muli"/>
              </a:defRPr>
            </a:lvl7pPr>
            <a:lvl8pPr marL="3657600" indent="-317500">
              <a:buClr>
                <a:srgbClr val="C6DAEC"/>
              </a:buClr>
              <a:buSzPts val="1400"/>
              <a:buFont typeface="Muli"/>
              <a:buChar char="○"/>
              <a:defRPr>
                <a:solidFill>
                  <a:srgbClr val="C6DAEC"/>
                </a:solidFill>
                <a:latin typeface="Muli"/>
                <a:ea typeface="Muli"/>
                <a:cs typeface="Muli"/>
                <a:sym typeface="Muli"/>
              </a:defRPr>
            </a:lvl8pPr>
            <a:lvl9pPr marL="4114800" indent="-317500">
              <a:buClr>
                <a:srgbClr val="C6DAEC"/>
              </a:buClr>
              <a:buSzPts val="1400"/>
              <a:buFont typeface="Muli"/>
              <a:buChar char="■"/>
              <a:defRPr>
                <a:solidFill>
                  <a:srgbClr val="C6DAEC"/>
                </a:solidFill>
                <a:latin typeface="Muli"/>
                <a:ea typeface="Muli"/>
                <a:cs typeface="Muli"/>
                <a:sym typeface="Muli"/>
              </a:defRPr>
            </a:lvl9pPr>
          </a:lstStyle>
          <a:p>
            <a:r>
              <a:rPr lang="tr-TR" sz="3200" dirty="0">
                <a:latin typeface="Comic Sans MS" panose="030F0702030302020204" pitchFamily="66" charset="0"/>
              </a:rPr>
              <a:t>Başkalarının elektronik iletişim kaynaklarını izinsiz kullanmamalıyız.</a:t>
            </a:r>
          </a:p>
        </p:txBody>
      </p:sp>
      <p:sp>
        <p:nvSpPr>
          <p:cNvPr id="7" name="Google Shape;359;p14"/>
          <p:cNvSpPr txBox="1">
            <a:spLocks/>
          </p:cNvSpPr>
          <p:nvPr/>
        </p:nvSpPr>
        <p:spPr>
          <a:xfrm>
            <a:off x="287907" y="475247"/>
            <a:ext cx="7042824" cy="405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rgbClr val="19BBD5"/>
              </a:buClr>
              <a:buSzPts val="4000"/>
              <a:buFont typeface="Nixie One"/>
              <a:buNone/>
              <a:defRPr sz="6000">
                <a:solidFill>
                  <a:srgbClr val="19BBD5"/>
                </a:solidFill>
                <a:latin typeface="Nixie One"/>
                <a:ea typeface="Nixie One"/>
                <a:cs typeface="Nixie One"/>
                <a:sym typeface="Nixie One"/>
              </a:defRPr>
            </a:lvl1pPr>
            <a:lvl2pPr>
              <a:buClr>
                <a:srgbClr val="19BBD5"/>
              </a:buClr>
              <a:buSzPts val="4000"/>
              <a:buFont typeface="Nixie One"/>
              <a:buNone/>
              <a:defRPr sz="4000">
                <a:solidFill>
                  <a:srgbClr val="19BBD5"/>
                </a:solidFill>
                <a:latin typeface="Nixie One"/>
                <a:ea typeface="Nixie One"/>
                <a:cs typeface="Nixie One"/>
                <a:sym typeface="Nixie One"/>
              </a:defRPr>
            </a:lvl2pPr>
            <a:lvl3pPr>
              <a:buClr>
                <a:srgbClr val="19BBD5"/>
              </a:buClr>
              <a:buSzPts val="4000"/>
              <a:buFont typeface="Nixie One"/>
              <a:buNone/>
              <a:defRPr sz="4000">
                <a:solidFill>
                  <a:srgbClr val="19BBD5"/>
                </a:solidFill>
                <a:latin typeface="Nixie One"/>
                <a:ea typeface="Nixie One"/>
                <a:cs typeface="Nixie One"/>
                <a:sym typeface="Nixie One"/>
              </a:defRPr>
            </a:lvl3pPr>
            <a:lvl4pPr>
              <a:buClr>
                <a:srgbClr val="19BBD5"/>
              </a:buClr>
              <a:buSzPts val="4000"/>
              <a:buFont typeface="Nixie One"/>
              <a:buNone/>
              <a:defRPr sz="4000">
                <a:solidFill>
                  <a:srgbClr val="19BBD5"/>
                </a:solidFill>
                <a:latin typeface="Nixie One"/>
                <a:ea typeface="Nixie One"/>
                <a:cs typeface="Nixie One"/>
                <a:sym typeface="Nixie One"/>
              </a:defRPr>
            </a:lvl4pPr>
            <a:lvl5pPr>
              <a:buClr>
                <a:srgbClr val="19BBD5"/>
              </a:buClr>
              <a:buSzPts val="4000"/>
              <a:buFont typeface="Nixie One"/>
              <a:buNone/>
              <a:defRPr sz="4000">
                <a:solidFill>
                  <a:srgbClr val="19BBD5"/>
                </a:solidFill>
                <a:latin typeface="Nixie One"/>
                <a:ea typeface="Nixie One"/>
                <a:cs typeface="Nixie One"/>
                <a:sym typeface="Nixie One"/>
              </a:defRPr>
            </a:lvl5pPr>
            <a:lvl6pPr>
              <a:buClr>
                <a:srgbClr val="19BBD5"/>
              </a:buClr>
              <a:buSzPts val="4000"/>
              <a:buFont typeface="Nixie One"/>
              <a:buNone/>
              <a:defRPr sz="4000">
                <a:solidFill>
                  <a:srgbClr val="19BBD5"/>
                </a:solidFill>
                <a:latin typeface="Nixie One"/>
                <a:ea typeface="Nixie One"/>
                <a:cs typeface="Nixie One"/>
                <a:sym typeface="Nixie One"/>
              </a:defRPr>
            </a:lvl6pPr>
            <a:lvl7pPr>
              <a:buClr>
                <a:srgbClr val="19BBD5"/>
              </a:buClr>
              <a:buSzPts val="4000"/>
              <a:buFont typeface="Nixie One"/>
              <a:buNone/>
              <a:defRPr sz="4000">
                <a:solidFill>
                  <a:srgbClr val="19BBD5"/>
                </a:solidFill>
                <a:latin typeface="Nixie One"/>
                <a:ea typeface="Nixie One"/>
                <a:cs typeface="Nixie One"/>
                <a:sym typeface="Nixie One"/>
              </a:defRPr>
            </a:lvl7pPr>
            <a:lvl8pPr>
              <a:buClr>
                <a:srgbClr val="19BBD5"/>
              </a:buClr>
              <a:buSzPts val="4000"/>
              <a:buFont typeface="Nixie One"/>
              <a:buNone/>
              <a:defRPr sz="4000">
                <a:solidFill>
                  <a:srgbClr val="19BBD5"/>
                </a:solidFill>
                <a:latin typeface="Nixie One"/>
                <a:ea typeface="Nixie One"/>
                <a:cs typeface="Nixie One"/>
                <a:sym typeface="Nixie One"/>
              </a:defRPr>
            </a:lvl8pPr>
            <a:lvl9pPr>
              <a:buClr>
                <a:srgbClr val="19BBD5"/>
              </a:buClr>
              <a:buSzPts val="4000"/>
              <a:buFont typeface="Nixie One"/>
              <a:buNone/>
              <a:defRPr sz="4000">
                <a:solidFill>
                  <a:srgbClr val="19BBD5"/>
                </a:solidFill>
                <a:latin typeface="Nixie One"/>
                <a:ea typeface="Nixie One"/>
                <a:cs typeface="Nixie One"/>
                <a:sym typeface="Nixie One"/>
              </a:defRPr>
            </a:lvl9pPr>
          </a:lstStyle>
          <a:p>
            <a:r>
              <a:rPr lang="tr-TR" sz="2800" dirty="0">
                <a:solidFill>
                  <a:srgbClr val="FFC000"/>
                </a:solidFill>
                <a:latin typeface="Amatic SC" panose="00000500000000000000" pitchFamily="2" charset="-79"/>
                <a:cs typeface="Amatic SC" panose="00000500000000000000" pitchFamily="2" charset="-79"/>
              </a:rPr>
              <a:t>DOĞRU İNTERNET KULLANIMI</a:t>
            </a:r>
          </a:p>
        </p:txBody>
      </p:sp>
      <p:sp>
        <p:nvSpPr>
          <p:cNvPr id="145" name="Google Shape;2475;p49"/>
          <p:cNvSpPr/>
          <p:nvPr/>
        </p:nvSpPr>
        <p:spPr>
          <a:xfrm>
            <a:off x="8640324" y="1191203"/>
            <a:ext cx="215261" cy="360559"/>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76;p49"/>
          <p:cNvSpPr/>
          <p:nvPr/>
        </p:nvSpPr>
        <p:spPr>
          <a:xfrm>
            <a:off x="7828576" y="607010"/>
            <a:ext cx="447069" cy="547355"/>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82;p49"/>
          <p:cNvSpPr/>
          <p:nvPr/>
        </p:nvSpPr>
        <p:spPr>
          <a:xfrm>
            <a:off x="8602759" y="234569"/>
            <a:ext cx="231909" cy="322660"/>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90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80" name="Google Shape;580;p33"/>
          <p:cNvSpPr txBox="1">
            <a:spLocks noGrp="1"/>
          </p:cNvSpPr>
          <p:nvPr>
            <p:ph type="sldNum" idx="4294967295"/>
          </p:nvPr>
        </p:nvSpPr>
        <p:spPr>
          <a:xfrm>
            <a:off x="0" y="4786313"/>
            <a:ext cx="547688" cy="3571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grpSp>
        <p:nvGrpSpPr>
          <p:cNvPr id="2" name="Grup 1"/>
          <p:cNvGrpSpPr/>
          <p:nvPr/>
        </p:nvGrpSpPr>
        <p:grpSpPr>
          <a:xfrm>
            <a:off x="651931" y="1593814"/>
            <a:ext cx="3996375" cy="2341429"/>
            <a:chOff x="344903" y="1939834"/>
            <a:chExt cx="3996375" cy="2341429"/>
          </a:xfrm>
        </p:grpSpPr>
        <p:grpSp>
          <p:nvGrpSpPr>
            <p:cNvPr id="581" name="Google Shape;581;p33"/>
            <p:cNvGrpSpPr/>
            <p:nvPr/>
          </p:nvGrpSpPr>
          <p:grpSpPr>
            <a:xfrm>
              <a:off x="344903" y="1939834"/>
              <a:ext cx="3996375" cy="2341429"/>
              <a:chOff x="3438912" y="1241123"/>
              <a:chExt cx="5041613" cy="2953821"/>
            </a:xfrm>
          </p:grpSpPr>
          <p:sp>
            <p:nvSpPr>
              <p:cNvPr id="582" name="Google Shape;582;p33"/>
              <p:cNvSpPr/>
              <p:nvPr/>
            </p:nvSpPr>
            <p:spPr>
              <a:xfrm>
                <a:off x="3851203" y="1241123"/>
                <a:ext cx="4215484" cy="2821676"/>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3"/>
              <p:cNvSpPr/>
              <p:nvPr/>
            </p:nvSpPr>
            <p:spPr>
              <a:xfrm>
                <a:off x="3438912" y="4117212"/>
                <a:ext cx="5041613" cy="777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3"/>
              <p:cNvSpPr/>
              <p:nvPr/>
            </p:nvSpPr>
            <p:spPr>
              <a:xfrm>
                <a:off x="3438912" y="4055026"/>
                <a:ext cx="5040836" cy="62185"/>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3"/>
              <p:cNvSpPr/>
              <p:nvPr/>
            </p:nvSpPr>
            <p:spPr>
              <a:xfrm>
                <a:off x="5585935" y="4055026"/>
                <a:ext cx="738233" cy="3886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586" name="Google Shape;586;p33"/>
            <p:cNvPicPr preferRelativeResize="0"/>
            <p:nvPr/>
          </p:nvPicPr>
          <p:blipFill>
            <a:blip r:embed="rId3">
              <a:extLst>
                <a:ext uri="{28A0092B-C50C-407E-A947-70E740481C1C}">
                  <a14:useLocalDpi xmlns:a14="http://schemas.microsoft.com/office/drawing/2010/main" val="0"/>
                </a:ext>
              </a:extLst>
            </a:blip>
            <a:stretch>
              <a:fillRect/>
            </a:stretch>
          </p:blipFill>
          <p:spPr>
            <a:xfrm>
              <a:off x="811821" y="2082466"/>
              <a:ext cx="3068142" cy="1952307"/>
            </a:xfrm>
            <a:prstGeom prst="rect">
              <a:avLst/>
            </a:prstGeom>
            <a:noFill/>
            <a:ln>
              <a:noFill/>
            </a:ln>
          </p:spPr>
        </p:pic>
      </p:grpSp>
      <p:sp>
        <p:nvSpPr>
          <p:cNvPr id="13" name="Google Shape;359;p14"/>
          <p:cNvSpPr txBox="1">
            <a:spLocks/>
          </p:cNvSpPr>
          <p:nvPr/>
        </p:nvSpPr>
        <p:spPr>
          <a:xfrm>
            <a:off x="1853226" y="824283"/>
            <a:ext cx="6805994" cy="405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rgbClr val="19BBD5"/>
              </a:buClr>
              <a:buSzPts val="4000"/>
              <a:buFont typeface="Nixie One"/>
              <a:buNone/>
              <a:defRPr sz="6000">
                <a:solidFill>
                  <a:srgbClr val="19BBD5"/>
                </a:solidFill>
                <a:latin typeface="Nixie One"/>
                <a:ea typeface="Nixie One"/>
                <a:cs typeface="Nixie One"/>
                <a:sym typeface="Nixie One"/>
              </a:defRPr>
            </a:lvl1pPr>
            <a:lvl2pPr>
              <a:buClr>
                <a:srgbClr val="19BBD5"/>
              </a:buClr>
              <a:buSzPts val="4000"/>
              <a:buFont typeface="Nixie One"/>
              <a:buNone/>
              <a:defRPr sz="4000">
                <a:solidFill>
                  <a:srgbClr val="19BBD5"/>
                </a:solidFill>
                <a:latin typeface="Nixie One"/>
                <a:ea typeface="Nixie One"/>
                <a:cs typeface="Nixie One"/>
                <a:sym typeface="Nixie One"/>
              </a:defRPr>
            </a:lvl2pPr>
            <a:lvl3pPr>
              <a:buClr>
                <a:srgbClr val="19BBD5"/>
              </a:buClr>
              <a:buSzPts val="4000"/>
              <a:buFont typeface="Nixie One"/>
              <a:buNone/>
              <a:defRPr sz="4000">
                <a:solidFill>
                  <a:srgbClr val="19BBD5"/>
                </a:solidFill>
                <a:latin typeface="Nixie One"/>
                <a:ea typeface="Nixie One"/>
                <a:cs typeface="Nixie One"/>
                <a:sym typeface="Nixie One"/>
              </a:defRPr>
            </a:lvl3pPr>
            <a:lvl4pPr>
              <a:buClr>
                <a:srgbClr val="19BBD5"/>
              </a:buClr>
              <a:buSzPts val="4000"/>
              <a:buFont typeface="Nixie One"/>
              <a:buNone/>
              <a:defRPr sz="4000">
                <a:solidFill>
                  <a:srgbClr val="19BBD5"/>
                </a:solidFill>
                <a:latin typeface="Nixie One"/>
                <a:ea typeface="Nixie One"/>
                <a:cs typeface="Nixie One"/>
                <a:sym typeface="Nixie One"/>
              </a:defRPr>
            </a:lvl4pPr>
            <a:lvl5pPr>
              <a:buClr>
                <a:srgbClr val="19BBD5"/>
              </a:buClr>
              <a:buSzPts val="4000"/>
              <a:buFont typeface="Nixie One"/>
              <a:buNone/>
              <a:defRPr sz="4000">
                <a:solidFill>
                  <a:srgbClr val="19BBD5"/>
                </a:solidFill>
                <a:latin typeface="Nixie One"/>
                <a:ea typeface="Nixie One"/>
                <a:cs typeface="Nixie One"/>
                <a:sym typeface="Nixie One"/>
              </a:defRPr>
            </a:lvl5pPr>
            <a:lvl6pPr>
              <a:buClr>
                <a:srgbClr val="19BBD5"/>
              </a:buClr>
              <a:buSzPts val="4000"/>
              <a:buFont typeface="Nixie One"/>
              <a:buNone/>
              <a:defRPr sz="4000">
                <a:solidFill>
                  <a:srgbClr val="19BBD5"/>
                </a:solidFill>
                <a:latin typeface="Nixie One"/>
                <a:ea typeface="Nixie One"/>
                <a:cs typeface="Nixie One"/>
                <a:sym typeface="Nixie One"/>
              </a:defRPr>
            </a:lvl6pPr>
            <a:lvl7pPr>
              <a:buClr>
                <a:srgbClr val="19BBD5"/>
              </a:buClr>
              <a:buSzPts val="4000"/>
              <a:buFont typeface="Nixie One"/>
              <a:buNone/>
              <a:defRPr sz="4000">
                <a:solidFill>
                  <a:srgbClr val="19BBD5"/>
                </a:solidFill>
                <a:latin typeface="Nixie One"/>
                <a:ea typeface="Nixie One"/>
                <a:cs typeface="Nixie One"/>
                <a:sym typeface="Nixie One"/>
              </a:defRPr>
            </a:lvl7pPr>
            <a:lvl8pPr>
              <a:buClr>
                <a:srgbClr val="19BBD5"/>
              </a:buClr>
              <a:buSzPts val="4000"/>
              <a:buFont typeface="Nixie One"/>
              <a:buNone/>
              <a:defRPr sz="4000">
                <a:solidFill>
                  <a:srgbClr val="19BBD5"/>
                </a:solidFill>
                <a:latin typeface="Nixie One"/>
                <a:ea typeface="Nixie One"/>
                <a:cs typeface="Nixie One"/>
                <a:sym typeface="Nixie One"/>
              </a:defRPr>
            </a:lvl8pPr>
            <a:lvl9pPr>
              <a:buClr>
                <a:srgbClr val="19BBD5"/>
              </a:buClr>
              <a:buSzPts val="4000"/>
              <a:buFont typeface="Nixie One"/>
              <a:buNone/>
              <a:defRPr sz="4000">
                <a:solidFill>
                  <a:srgbClr val="19BBD5"/>
                </a:solidFill>
                <a:latin typeface="Nixie One"/>
                <a:ea typeface="Nixie One"/>
                <a:cs typeface="Nixie One"/>
                <a:sym typeface="Nixie One"/>
              </a:defRPr>
            </a:lvl9pPr>
          </a:lstStyle>
          <a:p>
            <a:r>
              <a:rPr lang="tr-TR" sz="3200" dirty="0" smtClean="0">
                <a:solidFill>
                  <a:srgbClr val="FFC000"/>
                </a:solidFill>
                <a:latin typeface="Amatic SC" panose="00000500000000000000" pitchFamily="2" charset="-79"/>
                <a:cs typeface="Amatic SC" panose="00000500000000000000" pitchFamily="2" charset="-79"/>
              </a:rPr>
              <a:t>DOĞRU İNTERNET </a:t>
            </a:r>
            <a:r>
              <a:rPr lang="tr-TR" sz="3200" dirty="0">
                <a:solidFill>
                  <a:srgbClr val="FFC000"/>
                </a:solidFill>
                <a:latin typeface="Amatic SC" panose="00000500000000000000" pitchFamily="2" charset="-79"/>
                <a:cs typeface="Amatic SC" panose="00000500000000000000" pitchFamily="2" charset="-79"/>
              </a:rPr>
              <a:t>KULLANIMI</a:t>
            </a:r>
          </a:p>
        </p:txBody>
      </p:sp>
      <p:sp>
        <p:nvSpPr>
          <p:cNvPr id="14" name="Unvan 1"/>
          <p:cNvSpPr txBox="1">
            <a:spLocks/>
          </p:cNvSpPr>
          <p:nvPr/>
        </p:nvSpPr>
        <p:spPr>
          <a:xfrm>
            <a:off x="4749411" y="1266469"/>
            <a:ext cx="4812569" cy="28666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spcBef>
                <a:spcPts val="600"/>
              </a:spcBef>
              <a:buClr>
                <a:srgbClr val="19BBD5"/>
              </a:buClr>
              <a:buSzPts val="1400"/>
              <a:buFont typeface="Muli"/>
              <a:buNone/>
              <a:defRPr b="1">
                <a:solidFill>
                  <a:srgbClr val="19BBD5"/>
                </a:solidFill>
                <a:latin typeface="Muli"/>
                <a:ea typeface="Muli"/>
                <a:cs typeface="Muli"/>
                <a:sym typeface="Muli"/>
              </a:defRPr>
            </a:lvl1pPr>
            <a:lvl2pPr marL="914400" indent="-317500">
              <a:buClr>
                <a:srgbClr val="19BBD5"/>
              </a:buClr>
              <a:buSzPts val="1400"/>
              <a:buFont typeface="Muli"/>
              <a:buChar char="￭"/>
              <a:defRPr>
                <a:solidFill>
                  <a:srgbClr val="C6DAEC"/>
                </a:solidFill>
                <a:latin typeface="Muli"/>
                <a:ea typeface="Muli"/>
                <a:cs typeface="Muli"/>
                <a:sym typeface="Muli"/>
              </a:defRPr>
            </a:lvl2pPr>
            <a:lvl3pPr marL="1371600" indent="-317500">
              <a:buClr>
                <a:srgbClr val="19BBD5"/>
              </a:buClr>
              <a:buSzPts val="1400"/>
              <a:buFont typeface="Muli"/>
              <a:buChar char="￮"/>
              <a:defRPr>
                <a:solidFill>
                  <a:srgbClr val="C6DAEC"/>
                </a:solidFill>
                <a:latin typeface="Muli"/>
                <a:ea typeface="Muli"/>
                <a:cs typeface="Muli"/>
                <a:sym typeface="Muli"/>
              </a:defRPr>
            </a:lvl3pPr>
            <a:lvl4pPr marL="1828800" indent="-317500">
              <a:buClr>
                <a:srgbClr val="19BBD5"/>
              </a:buClr>
              <a:buSzPts val="1400"/>
              <a:buFont typeface="Muli"/>
              <a:buChar char="●"/>
              <a:defRPr>
                <a:solidFill>
                  <a:srgbClr val="C6DAEC"/>
                </a:solidFill>
                <a:latin typeface="Muli"/>
                <a:ea typeface="Muli"/>
                <a:cs typeface="Muli"/>
                <a:sym typeface="Muli"/>
              </a:defRPr>
            </a:lvl4pPr>
            <a:lvl5pPr marL="2286000" indent="-317500">
              <a:buClr>
                <a:srgbClr val="19BBD5"/>
              </a:buClr>
              <a:buSzPts val="1400"/>
              <a:buFont typeface="Muli"/>
              <a:buChar char="○"/>
              <a:defRPr>
                <a:solidFill>
                  <a:srgbClr val="C6DAEC"/>
                </a:solidFill>
                <a:latin typeface="Muli"/>
                <a:ea typeface="Muli"/>
                <a:cs typeface="Muli"/>
                <a:sym typeface="Muli"/>
              </a:defRPr>
            </a:lvl5pPr>
            <a:lvl6pPr marL="2743200" indent="-317500">
              <a:buClr>
                <a:srgbClr val="C6DAEC"/>
              </a:buClr>
              <a:buSzPts val="1400"/>
              <a:buFont typeface="Muli"/>
              <a:buChar char="■"/>
              <a:defRPr>
                <a:solidFill>
                  <a:srgbClr val="C6DAEC"/>
                </a:solidFill>
                <a:latin typeface="Muli"/>
                <a:ea typeface="Muli"/>
                <a:cs typeface="Muli"/>
                <a:sym typeface="Muli"/>
              </a:defRPr>
            </a:lvl6pPr>
            <a:lvl7pPr marL="3200400" indent="-317500">
              <a:buClr>
                <a:srgbClr val="C6DAEC"/>
              </a:buClr>
              <a:buSzPts val="1400"/>
              <a:buFont typeface="Muli"/>
              <a:buChar char="●"/>
              <a:defRPr>
                <a:solidFill>
                  <a:srgbClr val="C6DAEC"/>
                </a:solidFill>
                <a:latin typeface="Muli"/>
                <a:ea typeface="Muli"/>
                <a:cs typeface="Muli"/>
                <a:sym typeface="Muli"/>
              </a:defRPr>
            </a:lvl7pPr>
            <a:lvl8pPr marL="3657600" indent="-317500">
              <a:buClr>
                <a:srgbClr val="C6DAEC"/>
              </a:buClr>
              <a:buSzPts val="1400"/>
              <a:buFont typeface="Muli"/>
              <a:buChar char="○"/>
              <a:defRPr>
                <a:solidFill>
                  <a:srgbClr val="C6DAEC"/>
                </a:solidFill>
                <a:latin typeface="Muli"/>
                <a:ea typeface="Muli"/>
                <a:cs typeface="Muli"/>
                <a:sym typeface="Muli"/>
              </a:defRPr>
            </a:lvl8pPr>
            <a:lvl9pPr marL="4114800" indent="-317500">
              <a:buClr>
                <a:srgbClr val="C6DAEC"/>
              </a:buClr>
              <a:buSzPts val="1400"/>
              <a:buFont typeface="Muli"/>
              <a:buChar char="■"/>
              <a:defRPr>
                <a:solidFill>
                  <a:srgbClr val="C6DAEC"/>
                </a:solidFill>
                <a:latin typeface="Muli"/>
                <a:ea typeface="Muli"/>
                <a:cs typeface="Muli"/>
                <a:sym typeface="Muli"/>
              </a:defRPr>
            </a:lvl9pPr>
          </a:lstStyle>
          <a:p>
            <a:r>
              <a:rPr lang="tr-TR" sz="3200" b="0" dirty="0">
                <a:solidFill>
                  <a:schemeClr val="accent3">
                    <a:lumMod val="20000"/>
                    <a:lumOff val="80000"/>
                  </a:schemeClr>
                </a:solidFill>
                <a:latin typeface="Comic Sans MS" panose="030F0702030302020204" pitchFamily="66" charset="0"/>
              </a:rPr>
              <a:t>Elektronik iletişim ortamını başkalarının haklarına saygı göstererek kullanmalıyız.</a:t>
            </a:r>
          </a:p>
        </p:txBody>
      </p:sp>
      <p:grpSp>
        <p:nvGrpSpPr>
          <p:cNvPr id="15" name="Google Shape;35;p2"/>
          <p:cNvGrpSpPr/>
          <p:nvPr/>
        </p:nvGrpSpPr>
        <p:grpSpPr>
          <a:xfrm>
            <a:off x="8307576" y="355605"/>
            <a:ext cx="515755" cy="910864"/>
            <a:chOff x="8443004" y="2878855"/>
            <a:chExt cx="688868" cy="1216595"/>
          </a:xfrm>
          <a:solidFill>
            <a:schemeClr val="bg2">
              <a:lumMod val="75000"/>
            </a:schemeClr>
          </a:solidFill>
        </p:grpSpPr>
        <p:sp>
          <p:nvSpPr>
            <p:cNvPr id="1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grp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4" name="Google Shape;2478;p49"/>
          <p:cNvSpPr/>
          <p:nvPr/>
        </p:nvSpPr>
        <p:spPr>
          <a:xfrm>
            <a:off x="460697" y="654128"/>
            <a:ext cx="518048" cy="488413"/>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92;p49"/>
          <p:cNvSpPr/>
          <p:nvPr/>
        </p:nvSpPr>
        <p:spPr>
          <a:xfrm>
            <a:off x="477272" y="1660412"/>
            <a:ext cx="328512" cy="330993"/>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20000"/>
                  <a:lumOff val="80000"/>
                </a:schemeClr>
              </a:solidFill>
            </a:endParaRPr>
          </a:p>
        </p:txBody>
      </p:sp>
    </p:spTree>
    <p:extLst>
      <p:ext uri="{BB962C8B-B14F-4D97-AF65-F5344CB8AC3E}">
        <p14:creationId xmlns:p14="http://schemas.microsoft.com/office/powerpoint/2010/main" val="42103619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206</Words>
  <Application>Microsoft Office PowerPoint</Application>
  <PresentationFormat>Ekran Gösterisi (16:9)</PresentationFormat>
  <Paragraphs>47</Paragraphs>
  <Slides>14</Slides>
  <Notes>14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Amatic SC</vt:lpstr>
      <vt:lpstr>Arial</vt:lpstr>
      <vt:lpstr>Calibri</vt:lpstr>
      <vt:lpstr>Comic Sans MS</vt:lpstr>
      <vt:lpstr>Helvetica Neue</vt:lpstr>
      <vt:lpstr>Muli</vt:lpstr>
      <vt:lpstr>Nixie One</vt:lpstr>
      <vt:lpstr>Imogen template</vt:lpstr>
      <vt:lpstr>İNTERNET ETİĞİ  ve SİBER ZORBALIK</vt:lpstr>
      <vt:lpstr>İnternet ETİĞİ NEDİR?</vt:lpstr>
      <vt:lpstr>PowerPoint Sunusu</vt:lpstr>
      <vt:lpstr>DOĞRU İNTERNET KULLANIMI</vt:lpstr>
      <vt:lpstr>PowerPoint Sunusu</vt:lpstr>
      <vt:lpstr>PowerPoint Sunusu</vt:lpstr>
      <vt:lpstr>PowerPoint Sunusu</vt:lpstr>
      <vt:lpstr>PowerPoint Sunusu</vt:lpstr>
      <vt:lpstr>PowerPoint Sunusu</vt:lpstr>
      <vt:lpstr>DOĞRU İNTERNET KULLANIMI</vt:lpstr>
      <vt:lpstr>PowerPoint Sunusu</vt:lpstr>
      <vt:lpstr>DİJİTAL ZORBALIK DAVRANIŞLARI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ETİĞİ</dc:title>
  <dc:creator>NasYar</dc:creator>
  <cp:lastModifiedBy>NasyarX</cp:lastModifiedBy>
  <cp:revision>44</cp:revision>
  <dcterms:modified xsi:type="dcterms:W3CDTF">2021-12-30T11:03:07Z</dcterms:modified>
</cp:coreProperties>
</file>